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1"/>
    <p:sldMasterId id="2147483706" r:id="rId2"/>
  </p:sldMasterIdLst>
  <p:notesMasterIdLst>
    <p:notesMasterId r:id="rId13"/>
  </p:notesMasterIdLst>
  <p:sldIdLst>
    <p:sldId id="256" r:id="rId3"/>
    <p:sldId id="262" r:id="rId4"/>
    <p:sldId id="265" r:id="rId5"/>
    <p:sldId id="351" r:id="rId6"/>
    <p:sldId id="272" r:id="rId7"/>
    <p:sldId id="276" r:id="rId8"/>
    <p:sldId id="279" r:id="rId9"/>
    <p:sldId id="352" r:id="rId10"/>
    <p:sldId id="353" r:id="rId11"/>
    <p:sldId id="354" r:id="rId12"/>
  </p:sldIdLst>
  <p:sldSz cx="9144000" cy="5143500" type="screen16x9"/>
  <p:notesSz cx="6858000" cy="9144000"/>
  <p:embeddedFontLst>
    <p:embeddedFont>
      <p:font typeface="Montserrat" panose="00000500000000000000" pitchFamily="2" charset="0"/>
      <p:regular r:id="rId14"/>
      <p:bold r:id="rId15"/>
      <p:italic r:id="rId16"/>
      <p:boldItalic r:id="rId17"/>
    </p:embeddedFont>
    <p:embeddedFont>
      <p:font typeface="Montserrat Medium" panose="00000600000000000000" pitchFamily="2" charset="0"/>
      <p:regular r:id="rId18"/>
      <p:bold r:id="rId19"/>
      <p:italic r:id="rId20"/>
      <p:boldItalic r:id="rId21"/>
    </p:embeddedFont>
    <p:embeddedFont>
      <p:font typeface="Rubik" panose="020B0604020202020204" charset="-79"/>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207B81-7E3B-45F1-825D-148DD217EDC4}" v="671" dt="2023-05-03T19:47:11.131"/>
  </p1510:revLst>
</p1510:revInfo>
</file>

<file path=ppt/tableStyles.xml><?xml version="1.0" encoding="utf-8"?>
<a:tblStyleLst xmlns:a="http://schemas.openxmlformats.org/drawingml/2006/main" def="{D69807E4-A1D2-40B1-835E-E15FD42CF4F6}">
  <a:tblStyle styleId="{D69807E4-A1D2-40B1-835E-E15FD42CF4F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8.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1.fntdata"/><Relationship Id="rId5" Type="http://schemas.openxmlformats.org/officeDocument/2006/relationships/slide" Target="slides/slide3.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c8aa852056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c8aa852056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b8310600ed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b8310600ed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c8aa852056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c8aa85205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
        <p:cNvGrpSpPr/>
        <p:nvPr/>
      </p:nvGrpSpPr>
      <p:grpSpPr>
        <a:xfrm>
          <a:off x="0" y="0"/>
          <a:ext cx="0" cy="0"/>
          <a:chOff x="0" y="0"/>
          <a:chExt cx="0" cy="0"/>
        </a:xfrm>
      </p:grpSpPr>
      <p:sp>
        <p:nvSpPr>
          <p:cNvPr id="625" name="Google Shape;625;gc8aa852056_0_8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6" name="Google Shape;626;gc8aa852056_0_8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e6146e43ec_0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e6146e43ec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8.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13250" y="1454391"/>
            <a:ext cx="6094200" cy="1653600"/>
          </a:xfrm>
          <a:prstGeom prst="rect">
            <a:avLst/>
          </a:prstGeom>
          <a:noFill/>
        </p:spPr>
        <p:txBody>
          <a:bodyPr spcFirstLastPara="1" wrap="square" lIns="91425" tIns="91425" rIns="91425" bIns="91425" anchor="t" anchorCtr="0">
            <a:noAutofit/>
          </a:bodyPr>
          <a:lstStyle>
            <a:lvl1pPr lvl="0">
              <a:spcBef>
                <a:spcPts val="0"/>
              </a:spcBef>
              <a:spcAft>
                <a:spcPts val="0"/>
              </a:spcAft>
              <a:buSzPts val="5200"/>
              <a:buNone/>
              <a:defRPr sz="5200" b="1">
                <a:solidFill>
                  <a:schemeClr val="lt1"/>
                </a:solidFill>
                <a:latin typeface="Rubik"/>
                <a:ea typeface="Rubik"/>
                <a:cs typeface="Rubik"/>
                <a:sym typeface="Rubi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13225" y="3144891"/>
            <a:ext cx="6094200" cy="3465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2800"/>
              <a:buNone/>
              <a:defRPr>
                <a:solidFill>
                  <a:schemeClr val="lt1"/>
                </a:solidFill>
                <a:latin typeface="Montserrat Medium"/>
                <a:ea typeface="Montserrat Medium"/>
                <a:cs typeface="Montserrat Medium"/>
                <a:sym typeface="Montserra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 name="Google Shape;13;p2"/>
          <p:cNvSpPr/>
          <p:nvPr/>
        </p:nvSpPr>
        <p:spPr>
          <a:xfrm>
            <a:off x="-51575" y="1394025"/>
            <a:ext cx="6869400" cy="23475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11"/>
          <p:cNvSpPr txBox="1">
            <a:spLocks noGrp="1"/>
          </p:cNvSpPr>
          <p:nvPr>
            <p:ph type="title" hasCustomPrompt="1"/>
          </p:nvPr>
        </p:nvSpPr>
        <p:spPr>
          <a:xfrm>
            <a:off x="1432775" y="1809625"/>
            <a:ext cx="6278400" cy="1105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62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3" name="Google Shape;53;p11"/>
          <p:cNvSpPr txBox="1">
            <a:spLocks noGrp="1"/>
          </p:cNvSpPr>
          <p:nvPr>
            <p:ph type="subTitle" idx="1"/>
          </p:nvPr>
        </p:nvSpPr>
        <p:spPr>
          <a:xfrm>
            <a:off x="2125700" y="2914775"/>
            <a:ext cx="4892700" cy="41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rot="-5400000">
            <a:off x="-972925" y="2297650"/>
            <a:ext cx="405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58" name="Google Shape;58;p13"/>
          <p:cNvSpPr txBox="1">
            <a:spLocks noGrp="1"/>
          </p:cNvSpPr>
          <p:nvPr>
            <p:ph type="title" idx="2"/>
          </p:nvPr>
        </p:nvSpPr>
        <p:spPr>
          <a:xfrm>
            <a:off x="1860675" y="1345856"/>
            <a:ext cx="21171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59" name="Google Shape;59;p13"/>
          <p:cNvSpPr txBox="1">
            <a:spLocks noGrp="1"/>
          </p:cNvSpPr>
          <p:nvPr>
            <p:ph type="subTitle" idx="1"/>
          </p:nvPr>
        </p:nvSpPr>
        <p:spPr>
          <a:xfrm>
            <a:off x="1860675" y="1688840"/>
            <a:ext cx="1895400" cy="68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 name="Google Shape;60;p13"/>
          <p:cNvSpPr txBox="1">
            <a:spLocks noGrp="1"/>
          </p:cNvSpPr>
          <p:nvPr>
            <p:ph type="title" idx="3"/>
          </p:nvPr>
        </p:nvSpPr>
        <p:spPr>
          <a:xfrm>
            <a:off x="3977775" y="1345856"/>
            <a:ext cx="21171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61" name="Google Shape;61;p13"/>
          <p:cNvSpPr txBox="1">
            <a:spLocks noGrp="1"/>
          </p:cNvSpPr>
          <p:nvPr>
            <p:ph type="subTitle" idx="4"/>
          </p:nvPr>
        </p:nvSpPr>
        <p:spPr>
          <a:xfrm>
            <a:off x="3977775" y="1688915"/>
            <a:ext cx="1895400" cy="68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2" name="Google Shape;62;p13"/>
          <p:cNvSpPr txBox="1">
            <a:spLocks noGrp="1"/>
          </p:cNvSpPr>
          <p:nvPr>
            <p:ph type="title" idx="5"/>
          </p:nvPr>
        </p:nvSpPr>
        <p:spPr>
          <a:xfrm>
            <a:off x="6094875" y="1345856"/>
            <a:ext cx="18954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63" name="Google Shape;63;p13"/>
          <p:cNvSpPr txBox="1">
            <a:spLocks noGrp="1"/>
          </p:cNvSpPr>
          <p:nvPr>
            <p:ph type="subTitle" idx="6"/>
          </p:nvPr>
        </p:nvSpPr>
        <p:spPr>
          <a:xfrm>
            <a:off x="6094875" y="1688902"/>
            <a:ext cx="1895400" cy="68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 name="Google Shape;64;p13"/>
          <p:cNvSpPr txBox="1">
            <a:spLocks noGrp="1"/>
          </p:cNvSpPr>
          <p:nvPr>
            <p:ph type="title" idx="7"/>
          </p:nvPr>
        </p:nvSpPr>
        <p:spPr>
          <a:xfrm>
            <a:off x="1860675" y="3065313"/>
            <a:ext cx="21171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65" name="Google Shape;65;p13"/>
          <p:cNvSpPr txBox="1">
            <a:spLocks noGrp="1"/>
          </p:cNvSpPr>
          <p:nvPr>
            <p:ph type="subTitle" idx="8"/>
          </p:nvPr>
        </p:nvSpPr>
        <p:spPr>
          <a:xfrm>
            <a:off x="1860675" y="3404329"/>
            <a:ext cx="1895400" cy="68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9"/>
          </p:nvPr>
        </p:nvSpPr>
        <p:spPr>
          <a:xfrm>
            <a:off x="3977775" y="3069173"/>
            <a:ext cx="21171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67" name="Google Shape;67;p13"/>
          <p:cNvSpPr txBox="1">
            <a:spLocks noGrp="1"/>
          </p:cNvSpPr>
          <p:nvPr>
            <p:ph type="subTitle" idx="13"/>
          </p:nvPr>
        </p:nvSpPr>
        <p:spPr>
          <a:xfrm>
            <a:off x="3977775" y="3404404"/>
            <a:ext cx="1895400" cy="68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 name="Google Shape;68;p13"/>
          <p:cNvSpPr txBox="1">
            <a:spLocks noGrp="1"/>
          </p:cNvSpPr>
          <p:nvPr>
            <p:ph type="title" idx="14"/>
          </p:nvPr>
        </p:nvSpPr>
        <p:spPr>
          <a:xfrm>
            <a:off x="6094875" y="3069173"/>
            <a:ext cx="18954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69" name="Google Shape;69;p13"/>
          <p:cNvSpPr txBox="1">
            <a:spLocks noGrp="1"/>
          </p:cNvSpPr>
          <p:nvPr>
            <p:ph type="subTitle" idx="15"/>
          </p:nvPr>
        </p:nvSpPr>
        <p:spPr>
          <a:xfrm>
            <a:off x="6094875" y="3404392"/>
            <a:ext cx="1895400" cy="68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 name="Google Shape;70;p13"/>
          <p:cNvSpPr txBox="1">
            <a:spLocks noGrp="1"/>
          </p:cNvSpPr>
          <p:nvPr>
            <p:ph type="title" idx="16" hasCustomPrompt="1"/>
          </p:nvPr>
        </p:nvSpPr>
        <p:spPr>
          <a:xfrm>
            <a:off x="1860675" y="982723"/>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71" name="Google Shape;71;p13"/>
          <p:cNvSpPr txBox="1">
            <a:spLocks noGrp="1"/>
          </p:cNvSpPr>
          <p:nvPr>
            <p:ph type="title" idx="17" hasCustomPrompt="1"/>
          </p:nvPr>
        </p:nvSpPr>
        <p:spPr>
          <a:xfrm>
            <a:off x="3977775" y="982723"/>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72" name="Google Shape;72;p13"/>
          <p:cNvSpPr txBox="1">
            <a:spLocks noGrp="1"/>
          </p:cNvSpPr>
          <p:nvPr>
            <p:ph type="title" idx="18" hasCustomPrompt="1"/>
          </p:nvPr>
        </p:nvSpPr>
        <p:spPr>
          <a:xfrm>
            <a:off x="6094875" y="982723"/>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73" name="Google Shape;73;p13"/>
          <p:cNvSpPr txBox="1">
            <a:spLocks noGrp="1"/>
          </p:cNvSpPr>
          <p:nvPr>
            <p:ph type="title" idx="19" hasCustomPrompt="1"/>
          </p:nvPr>
        </p:nvSpPr>
        <p:spPr>
          <a:xfrm>
            <a:off x="1860675" y="2710801"/>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74" name="Google Shape;74;p13"/>
          <p:cNvSpPr txBox="1">
            <a:spLocks noGrp="1"/>
          </p:cNvSpPr>
          <p:nvPr>
            <p:ph type="title" idx="20" hasCustomPrompt="1"/>
          </p:nvPr>
        </p:nvSpPr>
        <p:spPr>
          <a:xfrm>
            <a:off x="3977775" y="2710801"/>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75" name="Google Shape;75;p13"/>
          <p:cNvSpPr txBox="1">
            <a:spLocks noGrp="1"/>
          </p:cNvSpPr>
          <p:nvPr>
            <p:ph type="title" idx="21" hasCustomPrompt="1"/>
          </p:nvPr>
        </p:nvSpPr>
        <p:spPr>
          <a:xfrm>
            <a:off x="6094875" y="2710801"/>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23">
    <p:bg>
      <p:bgPr>
        <a:solidFill>
          <a:schemeClr val="dk1"/>
        </a:solidFill>
        <a:effectLst/>
      </p:bgPr>
    </p:bg>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rot="-5400000">
            <a:off x="-972925" y="2297650"/>
            <a:ext cx="405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8" name="Google Shape;78;p14"/>
          <p:cNvSpPr txBox="1">
            <a:spLocks noGrp="1"/>
          </p:cNvSpPr>
          <p:nvPr>
            <p:ph type="title" idx="2"/>
          </p:nvPr>
        </p:nvSpPr>
        <p:spPr>
          <a:xfrm>
            <a:off x="1555875" y="1374538"/>
            <a:ext cx="21171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4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79" name="Google Shape;79;p14"/>
          <p:cNvSpPr txBox="1">
            <a:spLocks noGrp="1"/>
          </p:cNvSpPr>
          <p:nvPr>
            <p:ph type="subTitle" idx="1"/>
          </p:nvPr>
        </p:nvSpPr>
        <p:spPr>
          <a:xfrm>
            <a:off x="1666725" y="1688840"/>
            <a:ext cx="1895400" cy="6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0" name="Google Shape;80;p14"/>
          <p:cNvSpPr txBox="1">
            <a:spLocks noGrp="1"/>
          </p:cNvSpPr>
          <p:nvPr>
            <p:ph type="title" idx="3"/>
          </p:nvPr>
        </p:nvSpPr>
        <p:spPr>
          <a:xfrm>
            <a:off x="3977775" y="1374538"/>
            <a:ext cx="21171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5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81" name="Google Shape;81;p14"/>
          <p:cNvSpPr txBox="1">
            <a:spLocks noGrp="1"/>
          </p:cNvSpPr>
          <p:nvPr>
            <p:ph type="subTitle" idx="4"/>
          </p:nvPr>
        </p:nvSpPr>
        <p:spPr>
          <a:xfrm>
            <a:off x="4088625" y="1688915"/>
            <a:ext cx="1895400" cy="6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 name="Google Shape;82;p14"/>
          <p:cNvSpPr txBox="1">
            <a:spLocks noGrp="1"/>
          </p:cNvSpPr>
          <p:nvPr>
            <p:ph type="title" idx="5"/>
          </p:nvPr>
        </p:nvSpPr>
        <p:spPr>
          <a:xfrm>
            <a:off x="1555875" y="3084363"/>
            <a:ext cx="21171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4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83" name="Google Shape;83;p14"/>
          <p:cNvSpPr txBox="1">
            <a:spLocks noGrp="1"/>
          </p:cNvSpPr>
          <p:nvPr>
            <p:ph type="subTitle" idx="6"/>
          </p:nvPr>
        </p:nvSpPr>
        <p:spPr>
          <a:xfrm>
            <a:off x="1666725" y="3404329"/>
            <a:ext cx="1895400" cy="6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4" name="Google Shape;84;p14"/>
          <p:cNvSpPr txBox="1">
            <a:spLocks noGrp="1"/>
          </p:cNvSpPr>
          <p:nvPr>
            <p:ph type="title" idx="7"/>
          </p:nvPr>
        </p:nvSpPr>
        <p:spPr>
          <a:xfrm>
            <a:off x="3977775" y="3078698"/>
            <a:ext cx="21171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5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85" name="Google Shape;85;p14"/>
          <p:cNvSpPr txBox="1">
            <a:spLocks noGrp="1"/>
          </p:cNvSpPr>
          <p:nvPr>
            <p:ph type="subTitle" idx="8"/>
          </p:nvPr>
        </p:nvSpPr>
        <p:spPr>
          <a:xfrm>
            <a:off x="4088625" y="3404404"/>
            <a:ext cx="1895400" cy="6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6" name="Google Shape;86;p14"/>
          <p:cNvSpPr txBox="1">
            <a:spLocks noGrp="1"/>
          </p:cNvSpPr>
          <p:nvPr>
            <p:ph type="title" idx="9" hasCustomPrompt="1"/>
          </p:nvPr>
        </p:nvSpPr>
        <p:spPr>
          <a:xfrm>
            <a:off x="2288325" y="1006624"/>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87" name="Google Shape;87;p14"/>
          <p:cNvSpPr txBox="1">
            <a:spLocks noGrp="1"/>
          </p:cNvSpPr>
          <p:nvPr>
            <p:ph type="title" idx="13" hasCustomPrompt="1"/>
          </p:nvPr>
        </p:nvSpPr>
        <p:spPr>
          <a:xfrm>
            <a:off x="4710225" y="1006624"/>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88" name="Google Shape;88;p14"/>
          <p:cNvSpPr txBox="1">
            <a:spLocks noGrp="1"/>
          </p:cNvSpPr>
          <p:nvPr>
            <p:ph type="title" idx="14" hasCustomPrompt="1"/>
          </p:nvPr>
        </p:nvSpPr>
        <p:spPr>
          <a:xfrm>
            <a:off x="2288325" y="2710801"/>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89" name="Google Shape;89;p14"/>
          <p:cNvSpPr txBox="1">
            <a:spLocks noGrp="1"/>
          </p:cNvSpPr>
          <p:nvPr>
            <p:ph type="title" idx="15" hasCustomPrompt="1"/>
          </p:nvPr>
        </p:nvSpPr>
        <p:spPr>
          <a:xfrm>
            <a:off x="4710225" y="2710801"/>
            <a:ext cx="652200" cy="367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pic>
        <p:nvPicPr>
          <p:cNvPr id="90" name="Google Shape;90;p14"/>
          <p:cNvPicPr preferRelativeResize="0"/>
          <p:nvPr/>
        </p:nvPicPr>
        <p:blipFill>
          <a:blip r:embed="rId2">
            <a:alphaModFix/>
          </a:blip>
          <a:stretch>
            <a:fillRect/>
          </a:stretch>
        </p:blipFill>
        <p:spPr>
          <a:xfrm>
            <a:off x="5584953" y="0"/>
            <a:ext cx="3559046" cy="514350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25">
    <p:bg>
      <p:bgPr>
        <a:solidFill>
          <a:schemeClr val="dk1"/>
        </a:solidFill>
        <a:effectLst/>
      </p:bgPr>
    </p:bg>
    <p:spTree>
      <p:nvGrpSpPr>
        <p:cNvPr id="1" name="Shape 91"/>
        <p:cNvGrpSpPr/>
        <p:nvPr/>
      </p:nvGrpSpPr>
      <p:grpSpPr>
        <a:xfrm>
          <a:off x="0" y="0"/>
          <a:ext cx="0" cy="0"/>
          <a:chOff x="0" y="0"/>
          <a:chExt cx="0" cy="0"/>
        </a:xfrm>
      </p:grpSpPr>
      <p:pic>
        <p:nvPicPr>
          <p:cNvPr id="92" name="Google Shape;92;p15"/>
          <p:cNvPicPr preferRelativeResize="0"/>
          <p:nvPr/>
        </p:nvPicPr>
        <p:blipFill rotWithShape="1">
          <a:blip r:embed="rId2">
            <a:alphaModFix/>
          </a:blip>
          <a:srcRect l="14937" t="4428" b="7705"/>
          <a:stretch/>
        </p:blipFill>
        <p:spPr>
          <a:xfrm flipH="1">
            <a:off x="7172525" y="0"/>
            <a:ext cx="1971375" cy="5143501"/>
          </a:xfrm>
          <a:prstGeom prst="rect">
            <a:avLst/>
          </a:prstGeom>
          <a:noFill/>
          <a:ln>
            <a:noFill/>
          </a:ln>
        </p:spPr>
      </p:pic>
      <p:pic>
        <p:nvPicPr>
          <p:cNvPr id="93" name="Google Shape;93;p15"/>
          <p:cNvPicPr preferRelativeResize="0"/>
          <p:nvPr/>
        </p:nvPicPr>
        <p:blipFill rotWithShape="1">
          <a:blip r:embed="rId2">
            <a:alphaModFix/>
          </a:blip>
          <a:srcRect l="14937" t="4428" b="7705"/>
          <a:stretch/>
        </p:blipFill>
        <p:spPr>
          <a:xfrm>
            <a:off x="100" y="0"/>
            <a:ext cx="1971375" cy="5143501"/>
          </a:xfrm>
          <a:prstGeom prst="rect">
            <a:avLst/>
          </a:prstGeom>
          <a:noFill/>
          <a:ln>
            <a:noFill/>
          </a:ln>
        </p:spPr>
      </p:pic>
      <p:sp>
        <p:nvSpPr>
          <p:cNvPr id="94" name="Google Shape;94;p15"/>
          <p:cNvSpPr txBox="1">
            <a:spLocks noGrp="1"/>
          </p:cNvSpPr>
          <p:nvPr>
            <p:ph type="subTitle" idx="1"/>
          </p:nvPr>
        </p:nvSpPr>
        <p:spPr>
          <a:xfrm>
            <a:off x="2549400" y="1622907"/>
            <a:ext cx="4045200" cy="77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15"/>
          <p:cNvSpPr/>
          <p:nvPr/>
        </p:nvSpPr>
        <p:spPr>
          <a:xfrm rot="5400000">
            <a:off x="3877750" y="-3877650"/>
            <a:ext cx="1392600" cy="91479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26">
    <p:bg>
      <p:bgPr>
        <a:solidFill>
          <a:schemeClr val="dk1"/>
        </a:solidFill>
        <a:effectLst/>
      </p:bgPr>
    </p:bg>
    <p:spTree>
      <p:nvGrpSpPr>
        <p:cNvPr id="1" name="Shape 96"/>
        <p:cNvGrpSpPr/>
        <p:nvPr/>
      </p:nvGrpSpPr>
      <p:grpSpPr>
        <a:xfrm>
          <a:off x="0" y="0"/>
          <a:ext cx="0" cy="0"/>
          <a:chOff x="0" y="0"/>
          <a:chExt cx="0" cy="0"/>
        </a:xfrm>
      </p:grpSpPr>
      <p:pic>
        <p:nvPicPr>
          <p:cNvPr id="97" name="Google Shape;97;p16"/>
          <p:cNvPicPr preferRelativeResize="0"/>
          <p:nvPr/>
        </p:nvPicPr>
        <p:blipFill rotWithShape="1">
          <a:blip r:embed="rId2">
            <a:alphaModFix/>
          </a:blip>
          <a:srcRect b="22946"/>
          <a:stretch/>
        </p:blipFill>
        <p:spPr>
          <a:xfrm flipH="1">
            <a:off x="0" y="0"/>
            <a:ext cx="4618900" cy="5143501"/>
          </a:xfrm>
          <a:prstGeom prst="rect">
            <a:avLst/>
          </a:prstGeom>
          <a:noFill/>
          <a:ln>
            <a:noFill/>
          </a:ln>
        </p:spPr>
      </p:pic>
      <p:sp>
        <p:nvSpPr>
          <p:cNvPr id="98" name="Google Shape;98;p16"/>
          <p:cNvSpPr/>
          <p:nvPr/>
        </p:nvSpPr>
        <p:spPr>
          <a:xfrm>
            <a:off x="1063275" y="1239150"/>
            <a:ext cx="4191600" cy="2665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6"/>
          <p:cNvSpPr txBox="1">
            <a:spLocks noGrp="1"/>
          </p:cNvSpPr>
          <p:nvPr>
            <p:ph type="title"/>
          </p:nvPr>
        </p:nvSpPr>
        <p:spPr>
          <a:xfrm>
            <a:off x="1136475" y="1599150"/>
            <a:ext cx="4045200" cy="512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400"/>
              <a:buNone/>
              <a:defRPr sz="2400">
                <a:solidFill>
                  <a:schemeClr val="lt1"/>
                </a:solidFill>
              </a:defRPr>
            </a:lvl1pPr>
            <a:lvl2pPr lvl="1" rtl="0">
              <a:spcBef>
                <a:spcPts val="0"/>
              </a:spcBef>
              <a:spcAft>
                <a:spcPts val="0"/>
              </a:spcAft>
              <a:buClr>
                <a:schemeClr val="lt1"/>
              </a:buClr>
              <a:buSzPts val="2400"/>
              <a:buNone/>
              <a:defRPr sz="2400">
                <a:solidFill>
                  <a:schemeClr val="lt1"/>
                </a:solidFill>
              </a:defRPr>
            </a:lvl2pPr>
            <a:lvl3pPr lvl="2" rtl="0">
              <a:spcBef>
                <a:spcPts val="0"/>
              </a:spcBef>
              <a:spcAft>
                <a:spcPts val="0"/>
              </a:spcAft>
              <a:buClr>
                <a:schemeClr val="lt1"/>
              </a:buClr>
              <a:buSzPts val="2400"/>
              <a:buNone/>
              <a:defRPr sz="2400">
                <a:solidFill>
                  <a:schemeClr val="lt1"/>
                </a:solidFill>
              </a:defRPr>
            </a:lvl3pPr>
            <a:lvl4pPr lvl="3" rtl="0">
              <a:spcBef>
                <a:spcPts val="0"/>
              </a:spcBef>
              <a:spcAft>
                <a:spcPts val="0"/>
              </a:spcAft>
              <a:buClr>
                <a:schemeClr val="lt1"/>
              </a:buClr>
              <a:buSzPts val="2400"/>
              <a:buNone/>
              <a:defRPr sz="2400">
                <a:solidFill>
                  <a:schemeClr val="lt1"/>
                </a:solidFill>
              </a:defRPr>
            </a:lvl4pPr>
            <a:lvl5pPr lvl="4" rtl="0">
              <a:spcBef>
                <a:spcPts val="0"/>
              </a:spcBef>
              <a:spcAft>
                <a:spcPts val="0"/>
              </a:spcAft>
              <a:buClr>
                <a:schemeClr val="lt1"/>
              </a:buClr>
              <a:buSzPts val="2400"/>
              <a:buNone/>
              <a:defRPr sz="2400">
                <a:solidFill>
                  <a:schemeClr val="lt1"/>
                </a:solidFill>
              </a:defRPr>
            </a:lvl5pPr>
            <a:lvl6pPr lvl="5" rtl="0">
              <a:spcBef>
                <a:spcPts val="0"/>
              </a:spcBef>
              <a:spcAft>
                <a:spcPts val="0"/>
              </a:spcAft>
              <a:buClr>
                <a:schemeClr val="lt1"/>
              </a:buClr>
              <a:buSzPts val="2400"/>
              <a:buNone/>
              <a:defRPr sz="2400">
                <a:solidFill>
                  <a:schemeClr val="lt1"/>
                </a:solidFill>
              </a:defRPr>
            </a:lvl6pPr>
            <a:lvl7pPr lvl="6" rtl="0">
              <a:spcBef>
                <a:spcPts val="0"/>
              </a:spcBef>
              <a:spcAft>
                <a:spcPts val="0"/>
              </a:spcAft>
              <a:buClr>
                <a:schemeClr val="lt1"/>
              </a:buClr>
              <a:buSzPts val="2400"/>
              <a:buNone/>
              <a:defRPr sz="2400">
                <a:solidFill>
                  <a:schemeClr val="lt1"/>
                </a:solidFill>
              </a:defRPr>
            </a:lvl7pPr>
            <a:lvl8pPr lvl="7" rtl="0">
              <a:spcBef>
                <a:spcPts val="0"/>
              </a:spcBef>
              <a:spcAft>
                <a:spcPts val="0"/>
              </a:spcAft>
              <a:buClr>
                <a:schemeClr val="lt1"/>
              </a:buClr>
              <a:buSzPts val="2400"/>
              <a:buNone/>
              <a:defRPr sz="2400">
                <a:solidFill>
                  <a:schemeClr val="lt1"/>
                </a:solidFill>
              </a:defRPr>
            </a:lvl8pPr>
            <a:lvl9pPr lvl="8" rtl="0">
              <a:spcBef>
                <a:spcPts val="0"/>
              </a:spcBef>
              <a:spcAft>
                <a:spcPts val="0"/>
              </a:spcAft>
              <a:buClr>
                <a:schemeClr val="lt1"/>
              </a:buClr>
              <a:buSzPts val="2400"/>
              <a:buNone/>
              <a:defRPr sz="2400">
                <a:solidFill>
                  <a:schemeClr val="lt1"/>
                </a:solidFill>
              </a:defRPr>
            </a:lvl9pPr>
          </a:lstStyle>
          <a:p>
            <a:endParaRPr/>
          </a:p>
        </p:txBody>
      </p:sp>
      <p:sp>
        <p:nvSpPr>
          <p:cNvPr id="100" name="Google Shape;100;p16"/>
          <p:cNvSpPr txBox="1">
            <a:spLocks noGrp="1"/>
          </p:cNvSpPr>
          <p:nvPr>
            <p:ph type="subTitle" idx="1"/>
          </p:nvPr>
        </p:nvSpPr>
        <p:spPr>
          <a:xfrm>
            <a:off x="1136475" y="2040113"/>
            <a:ext cx="4045200" cy="150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pos="2664">
          <p15:clr>
            <a:srgbClr val="FA7B17"/>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1">
  <p:cSld name="CUSTOM_27">
    <p:bg>
      <p:bgPr>
        <a:solidFill>
          <a:schemeClr val="dk1"/>
        </a:solidFill>
        <a:effectLst/>
      </p:bgPr>
    </p:bg>
    <p:spTree>
      <p:nvGrpSpPr>
        <p:cNvPr id="1" name="Shape 101"/>
        <p:cNvGrpSpPr/>
        <p:nvPr/>
      </p:nvGrpSpPr>
      <p:grpSpPr>
        <a:xfrm>
          <a:off x="0" y="0"/>
          <a:ext cx="0" cy="0"/>
          <a:chOff x="0" y="0"/>
          <a:chExt cx="0" cy="0"/>
        </a:xfrm>
      </p:grpSpPr>
      <p:pic>
        <p:nvPicPr>
          <p:cNvPr id="102" name="Google Shape;102;p17"/>
          <p:cNvPicPr preferRelativeResize="0"/>
          <p:nvPr/>
        </p:nvPicPr>
        <p:blipFill>
          <a:blip r:embed="rId2">
            <a:alphaModFix/>
          </a:blip>
          <a:stretch>
            <a:fillRect/>
          </a:stretch>
        </p:blipFill>
        <p:spPr>
          <a:xfrm>
            <a:off x="152400" y="0"/>
            <a:ext cx="5143500" cy="5143500"/>
          </a:xfrm>
          <a:prstGeom prst="rect">
            <a:avLst/>
          </a:prstGeom>
          <a:noFill/>
          <a:ln>
            <a:noFill/>
          </a:ln>
        </p:spPr>
      </p:pic>
      <p:sp>
        <p:nvSpPr>
          <p:cNvPr id="103" name="Google Shape;103;p17"/>
          <p:cNvSpPr/>
          <p:nvPr/>
        </p:nvSpPr>
        <p:spPr>
          <a:xfrm rot="5400000">
            <a:off x="3147625" y="-238950"/>
            <a:ext cx="6401400" cy="56214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7"/>
          <p:cNvSpPr txBox="1">
            <a:spLocks noGrp="1"/>
          </p:cNvSpPr>
          <p:nvPr>
            <p:ph type="title"/>
          </p:nvPr>
        </p:nvSpPr>
        <p:spPr>
          <a:xfrm>
            <a:off x="3600325" y="3624749"/>
            <a:ext cx="4903200" cy="70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31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5" name="Google Shape;105;p17"/>
          <p:cNvSpPr txBox="1">
            <a:spLocks noGrp="1"/>
          </p:cNvSpPr>
          <p:nvPr>
            <p:ph type="title" idx="2" hasCustomPrompt="1"/>
          </p:nvPr>
        </p:nvSpPr>
        <p:spPr>
          <a:xfrm>
            <a:off x="3600325" y="-196675"/>
            <a:ext cx="4903200" cy="38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0"/>
              <a:buNone/>
              <a:defRPr sz="30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28">
    <p:bg>
      <p:bgPr>
        <a:solidFill>
          <a:schemeClr val="dk1"/>
        </a:solidFill>
        <a:effectLst/>
      </p:bgPr>
    </p:bg>
    <p:spTree>
      <p:nvGrpSpPr>
        <p:cNvPr id="1" name="Shape 106"/>
        <p:cNvGrpSpPr/>
        <p:nvPr/>
      </p:nvGrpSpPr>
      <p:grpSpPr>
        <a:xfrm>
          <a:off x="0" y="0"/>
          <a:ext cx="0" cy="0"/>
          <a:chOff x="0" y="0"/>
          <a:chExt cx="0" cy="0"/>
        </a:xfrm>
      </p:grpSpPr>
      <p:pic>
        <p:nvPicPr>
          <p:cNvPr id="107" name="Google Shape;107;p18"/>
          <p:cNvPicPr preferRelativeResize="0"/>
          <p:nvPr/>
        </p:nvPicPr>
        <p:blipFill rotWithShape="1">
          <a:blip r:embed="rId2">
            <a:alphaModFix/>
          </a:blip>
          <a:srcRect b="20954"/>
          <a:stretch/>
        </p:blipFill>
        <p:spPr>
          <a:xfrm>
            <a:off x="0" y="3562350"/>
            <a:ext cx="9144000" cy="1581150"/>
          </a:xfrm>
          <a:prstGeom prst="rect">
            <a:avLst/>
          </a:prstGeom>
          <a:noFill/>
          <a:ln>
            <a:noFill/>
          </a:ln>
        </p:spPr>
      </p:pic>
      <p:sp>
        <p:nvSpPr>
          <p:cNvPr id="108" name="Google Shape;108;p18"/>
          <p:cNvSpPr txBox="1">
            <a:spLocks noGrp="1"/>
          </p:cNvSpPr>
          <p:nvPr>
            <p:ph type="title"/>
          </p:nvPr>
        </p:nvSpPr>
        <p:spPr>
          <a:xfrm rot="-5400000">
            <a:off x="-972925" y="2297650"/>
            <a:ext cx="405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09" name="Google Shape;109;p18"/>
          <p:cNvSpPr/>
          <p:nvPr/>
        </p:nvSpPr>
        <p:spPr>
          <a:xfrm>
            <a:off x="-105975" y="-38800"/>
            <a:ext cx="1452000" cy="52533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orient="horz" pos="2448">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45">
    <p:bg>
      <p:bgPr>
        <a:solidFill>
          <a:schemeClr val="dk1"/>
        </a:solidFill>
        <a:effectLst/>
      </p:bgPr>
    </p:bg>
    <p:spTree>
      <p:nvGrpSpPr>
        <p:cNvPr id="1" name="Shape 110"/>
        <p:cNvGrpSpPr/>
        <p:nvPr/>
      </p:nvGrpSpPr>
      <p:grpSpPr>
        <a:xfrm>
          <a:off x="0" y="0"/>
          <a:ext cx="0" cy="0"/>
          <a:chOff x="0" y="0"/>
          <a:chExt cx="0" cy="0"/>
        </a:xfrm>
      </p:grpSpPr>
      <p:sp>
        <p:nvSpPr>
          <p:cNvPr id="111" name="Google Shape;111;p19"/>
          <p:cNvSpPr txBox="1">
            <a:spLocks noGrp="1"/>
          </p:cNvSpPr>
          <p:nvPr>
            <p:ph type="title"/>
          </p:nvPr>
        </p:nvSpPr>
        <p:spPr>
          <a:xfrm>
            <a:off x="640349" y="692350"/>
            <a:ext cx="7863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12" name="Google Shape;112;p19"/>
          <p:cNvSpPr/>
          <p:nvPr/>
        </p:nvSpPr>
        <p:spPr>
          <a:xfrm rot="5400000">
            <a:off x="3936375" y="-3935050"/>
            <a:ext cx="1269600" cy="9142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3" name="Google Shape;113;p19"/>
          <p:cNvPicPr preferRelativeResize="0"/>
          <p:nvPr/>
        </p:nvPicPr>
        <p:blipFill rotWithShape="1">
          <a:blip r:embed="rId2">
            <a:alphaModFix/>
          </a:blip>
          <a:srcRect b="20954"/>
          <a:stretch/>
        </p:blipFill>
        <p:spPr>
          <a:xfrm>
            <a:off x="0" y="3562350"/>
            <a:ext cx="9144000" cy="158115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CUSTOM_29">
    <p:bg>
      <p:bgPr>
        <a:solidFill>
          <a:schemeClr val="dk1"/>
        </a:solidFill>
        <a:effectLst/>
      </p:bgPr>
    </p:bg>
    <p:spTree>
      <p:nvGrpSpPr>
        <p:cNvPr id="1" name="Shape 114"/>
        <p:cNvGrpSpPr/>
        <p:nvPr/>
      </p:nvGrpSpPr>
      <p:grpSpPr>
        <a:xfrm>
          <a:off x="0" y="0"/>
          <a:ext cx="0" cy="0"/>
          <a:chOff x="0" y="0"/>
          <a:chExt cx="0" cy="0"/>
        </a:xfrm>
      </p:grpSpPr>
      <p:sp>
        <p:nvSpPr>
          <p:cNvPr id="115" name="Google Shape;115;p20"/>
          <p:cNvSpPr txBox="1">
            <a:spLocks noGrp="1"/>
          </p:cNvSpPr>
          <p:nvPr>
            <p:ph type="title"/>
          </p:nvPr>
        </p:nvSpPr>
        <p:spPr>
          <a:xfrm>
            <a:off x="1252725" y="2353039"/>
            <a:ext cx="21171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16" name="Google Shape;116;p20"/>
          <p:cNvSpPr txBox="1">
            <a:spLocks noGrp="1"/>
          </p:cNvSpPr>
          <p:nvPr>
            <p:ph type="subTitle" idx="1"/>
          </p:nvPr>
        </p:nvSpPr>
        <p:spPr>
          <a:xfrm>
            <a:off x="1363575" y="2672999"/>
            <a:ext cx="1895400" cy="102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7" name="Google Shape;117;p20"/>
          <p:cNvSpPr txBox="1">
            <a:spLocks noGrp="1"/>
          </p:cNvSpPr>
          <p:nvPr>
            <p:ph type="title" idx="2"/>
          </p:nvPr>
        </p:nvSpPr>
        <p:spPr>
          <a:xfrm>
            <a:off x="5774175" y="2355349"/>
            <a:ext cx="21171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18" name="Google Shape;118;p20"/>
          <p:cNvSpPr txBox="1">
            <a:spLocks noGrp="1"/>
          </p:cNvSpPr>
          <p:nvPr>
            <p:ph type="subTitle" idx="3"/>
          </p:nvPr>
        </p:nvSpPr>
        <p:spPr>
          <a:xfrm>
            <a:off x="5885025" y="2681049"/>
            <a:ext cx="1895400" cy="102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pic>
        <p:nvPicPr>
          <p:cNvPr id="119" name="Google Shape;119;p20"/>
          <p:cNvPicPr preferRelativeResize="0"/>
          <p:nvPr/>
        </p:nvPicPr>
        <p:blipFill rotWithShape="1">
          <a:blip r:embed="rId2">
            <a:alphaModFix/>
          </a:blip>
          <a:srcRect b="20954"/>
          <a:stretch/>
        </p:blipFill>
        <p:spPr>
          <a:xfrm>
            <a:off x="0" y="3562350"/>
            <a:ext cx="9144000" cy="1581150"/>
          </a:xfrm>
          <a:prstGeom prst="rect">
            <a:avLst/>
          </a:prstGeom>
          <a:noFill/>
          <a:ln>
            <a:noFill/>
          </a:ln>
        </p:spPr>
      </p:pic>
      <p:pic>
        <p:nvPicPr>
          <p:cNvPr id="120" name="Google Shape;120;p20"/>
          <p:cNvPicPr preferRelativeResize="0"/>
          <p:nvPr/>
        </p:nvPicPr>
        <p:blipFill rotWithShape="1">
          <a:blip r:embed="rId2">
            <a:alphaModFix/>
          </a:blip>
          <a:srcRect b="20954"/>
          <a:stretch/>
        </p:blipFill>
        <p:spPr>
          <a:xfrm rot="10800000" flipH="1">
            <a:off x="0" y="0"/>
            <a:ext cx="9144000" cy="15811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p:nvPr/>
        </p:nvSpPr>
        <p:spPr>
          <a:xfrm>
            <a:off x="1371350" y="660250"/>
            <a:ext cx="6401400" cy="3823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1371350" y="660250"/>
            <a:ext cx="6401400" cy="3823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1824050" y="3701050"/>
            <a:ext cx="5496000" cy="7044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1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3"/>
          <p:cNvSpPr txBox="1">
            <a:spLocks noGrp="1"/>
          </p:cNvSpPr>
          <p:nvPr>
            <p:ph type="title" idx="2" hasCustomPrompt="1"/>
          </p:nvPr>
        </p:nvSpPr>
        <p:spPr>
          <a:xfrm>
            <a:off x="1823875" y="-120377"/>
            <a:ext cx="5496000" cy="380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0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
  <p:cSld name="CUSTOM_1">
    <p:bg>
      <p:bgPr>
        <a:blipFill>
          <a:blip r:embed="rId2">
            <a:alphaModFix/>
          </a:blip>
          <a:stretch>
            <a:fillRect/>
          </a:stretch>
        </a:blipFill>
        <a:effectLst/>
      </p:bgPr>
    </p:bg>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rot="-5400000">
            <a:off x="-936900" y="2284975"/>
            <a:ext cx="40050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123" name="Google Shape;123;p21"/>
          <p:cNvSpPr txBox="1">
            <a:spLocks noGrp="1"/>
          </p:cNvSpPr>
          <p:nvPr>
            <p:ph type="title" idx="2"/>
          </p:nvPr>
        </p:nvSpPr>
        <p:spPr>
          <a:xfrm>
            <a:off x="1950375" y="219447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24" name="Google Shape;124;p21"/>
          <p:cNvSpPr txBox="1">
            <a:spLocks noGrp="1"/>
          </p:cNvSpPr>
          <p:nvPr>
            <p:ph type="subTitle" idx="1"/>
          </p:nvPr>
        </p:nvSpPr>
        <p:spPr>
          <a:xfrm>
            <a:off x="1950375" y="2543725"/>
            <a:ext cx="1558800" cy="10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5" name="Google Shape;125;p21"/>
          <p:cNvSpPr txBox="1">
            <a:spLocks noGrp="1"/>
          </p:cNvSpPr>
          <p:nvPr>
            <p:ph type="title" idx="3"/>
          </p:nvPr>
        </p:nvSpPr>
        <p:spPr>
          <a:xfrm>
            <a:off x="4257200" y="219447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26" name="Google Shape;126;p21"/>
          <p:cNvSpPr txBox="1">
            <a:spLocks noGrp="1"/>
          </p:cNvSpPr>
          <p:nvPr>
            <p:ph type="subTitle" idx="4"/>
          </p:nvPr>
        </p:nvSpPr>
        <p:spPr>
          <a:xfrm>
            <a:off x="4257200" y="2543725"/>
            <a:ext cx="1558800" cy="10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7" name="Google Shape;127;p21"/>
          <p:cNvSpPr txBox="1">
            <a:spLocks noGrp="1"/>
          </p:cNvSpPr>
          <p:nvPr>
            <p:ph type="title" idx="5"/>
          </p:nvPr>
        </p:nvSpPr>
        <p:spPr>
          <a:xfrm>
            <a:off x="6587313" y="219447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28" name="Google Shape;128;p21"/>
          <p:cNvSpPr txBox="1">
            <a:spLocks noGrp="1"/>
          </p:cNvSpPr>
          <p:nvPr>
            <p:ph type="subTitle" idx="6"/>
          </p:nvPr>
        </p:nvSpPr>
        <p:spPr>
          <a:xfrm>
            <a:off x="6587313" y="2543725"/>
            <a:ext cx="1558800" cy="10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9" name="Google Shape;129;p21"/>
          <p:cNvSpPr/>
          <p:nvPr/>
        </p:nvSpPr>
        <p:spPr>
          <a:xfrm>
            <a:off x="-73350" y="-54300"/>
            <a:ext cx="1419600" cy="5284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2">
  <p:cSld name="CUSTOM_31">
    <p:bg>
      <p:bgPr>
        <a:solidFill>
          <a:schemeClr val="dk1"/>
        </a:solidFill>
        <a:effectLst/>
      </p:bgPr>
    </p:bg>
    <p:spTree>
      <p:nvGrpSpPr>
        <p:cNvPr id="1" name="Shape 130"/>
        <p:cNvGrpSpPr/>
        <p:nvPr/>
      </p:nvGrpSpPr>
      <p:grpSpPr>
        <a:xfrm>
          <a:off x="0" y="0"/>
          <a:ext cx="0" cy="0"/>
          <a:chOff x="0" y="0"/>
          <a:chExt cx="0" cy="0"/>
        </a:xfrm>
      </p:grpSpPr>
      <p:pic>
        <p:nvPicPr>
          <p:cNvPr id="131" name="Google Shape;131;p22"/>
          <p:cNvPicPr preferRelativeResize="0"/>
          <p:nvPr/>
        </p:nvPicPr>
        <p:blipFill>
          <a:blip r:embed="rId2">
            <a:alphaModFix/>
          </a:blip>
          <a:stretch>
            <a:fillRect/>
          </a:stretch>
        </p:blipFill>
        <p:spPr>
          <a:xfrm>
            <a:off x="9213" y="16050"/>
            <a:ext cx="9125564" cy="5143499"/>
          </a:xfrm>
          <a:prstGeom prst="rect">
            <a:avLst/>
          </a:prstGeom>
          <a:noFill/>
          <a:ln>
            <a:noFill/>
          </a:ln>
        </p:spPr>
      </p:pic>
      <p:sp>
        <p:nvSpPr>
          <p:cNvPr id="132" name="Google Shape;132;p22"/>
          <p:cNvSpPr txBox="1">
            <a:spLocks noGrp="1"/>
          </p:cNvSpPr>
          <p:nvPr>
            <p:ph type="title"/>
          </p:nvPr>
        </p:nvSpPr>
        <p:spPr>
          <a:xfrm>
            <a:off x="2785351" y="3019925"/>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33" name="Google Shape;133;p22"/>
          <p:cNvSpPr txBox="1">
            <a:spLocks noGrp="1"/>
          </p:cNvSpPr>
          <p:nvPr>
            <p:ph type="subTitle" idx="1"/>
          </p:nvPr>
        </p:nvSpPr>
        <p:spPr>
          <a:xfrm>
            <a:off x="2601000" y="3328550"/>
            <a:ext cx="1927500" cy="10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4" name="Google Shape;134;p22"/>
          <p:cNvSpPr txBox="1">
            <a:spLocks noGrp="1"/>
          </p:cNvSpPr>
          <p:nvPr>
            <p:ph type="title" idx="2"/>
          </p:nvPr>
        </p:nvSpPr>
        <p:spPr>
          <a:xfrm>
            <a:off x="5020526" y="3019925"/>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35" name="Google Shape;135;p22"/>
          <p:cNvSpPr txBox="1">
            <a:spLocks noGrp="1"/>
          </p:cNvSpPr>
          <p:nvPr>
            <p:ph type="subTitle" idx="3"/>
          </p:nvPr>
        </p:nvSpPr>
        <p:spPr>
          <a:xfrm>
            <a:off x="4792950" y="3328550"/>
            <a:ext cx="2013900" cy="1071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6" name="Google Shape;136;p22"/>
          <p:cNvSpPr txBox="1">
            <a:spLocks noGrp="1"/>
          </p:cNvSpPr>
          <p:nvPr>
            <p:ph type="title" idx="4"/>
          </p:nvPr>
        </p:nvSpPr>
        <p:spPr>
          <a:xfrm rot="-5400000">
            <a:off x="-936900" y="2284975"/>
            <a:ext cx="4005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137" name="Google Shape;137;p22"/>
          <p:cNvSpPr/>
          <p:nvPr/>
        </p:nvSpPr>
        <p:spPr>
          <a:xfrm>
            <a:off x="-73350" y="-54300"/>
            <a:ext cx="1419600" cy="5284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3">
  <p:cSld name="CUSTOM_2">
    <p:bg>
      <p:bgPr>
        <a:blipFill>
          <a:blip r:embed="rId2">
            <a:alphaModFix/>
          </a:blip>
          <a:stretch>
            <a:fillRect/>
          </a:stretch>
        </a:blipFill>
        <a:effectLst/>
      </p:bgPr>
    </p:bg>
    <p:spTree>
      <p:nvGrpSpPr>
        <p:cNvPr id="1" name="Shape 138"/>
        <p:cNvGrpSpPr/>
        <p:nvPr/>
      </p:nvGrpSpPr>
      <p:grpSpPr>
        <a:xfrm>
          <a:off x="0" y="0"/>
          <a:ext cx="0" cy="0"/>
          <a:chOff x="0" y="0"/>
          <a:chExt cx="0" cy="0"/>
        </a:xfrm>
      </p:grpSpPr>
      <p:sp>
        <p:nvSpPr>
          <p:cNvPr id="139" name="Google Shape;139;p23"/>
          <p:cNvSpPr txBox="1">
            <a:spLocks noGrp="1"/>
          </p:cNvSpPr>
          <p:nvPr>
            <p:ph type="title"/>
          </p:nvPr>
        </p:nvSpPr>
        <p:spPr>
          <a:xfrm>
            <a:off x="1171450" y="1282975"/>
            <a:ext cx="2593200" cy="344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800"/>
              <a:buNone/>
              <a:defRPr sz="1600">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40" name="Google Shape;140;p23"/>
          <p:cNvSpPr txBox="1">
            <a:spLocks noGrp="1"/>
          </p:cNvSpPr>
          <p:nvPr>
            <p:ph type="subTitle" idx="1"/>
          </p:nvPr>
        </p:nvSpPr>
        <p:spPr>
          <a:xfrm>
            <a:off x="1171450" y="1617550"/>
            <a:ext cx="2593200" cy="12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1" name="Google Shape;141;p23"/>
          <p:cNvSpPr txBox="1">
            <a:spLocks noGrp="1"/>
          </p:cNvSpPr>
          <p:nvPr>
            <p:ph type="subTitle" idx="2"/>
          </p:nvPr>
        </p:nvSpPr>
        <p:spPr>
          <a:xfrm>
            <a:off x="5169493" y="2528750"/>
            <a:ext cx="2675700" cy="34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Font typeface="Rubik"/>
              <a:buNone/>
              <a:defRPr sz="1600" b="1">
                <a:solidFill>
                  <a:schemeClr val="lt1"/>
                </a:solidFill>
                <a:latin typeface="Rubik"/>
                <a:ea typeface="Rubik"/>
                <a:cs typeface="Rubik"/>
                <a:sym typeface="Rubik"/>
              </a:defRPr>
            </a:lvl1pPr>
            <a:lvl2pPr lvl="1" rtl="0">
              <a:lnSpc>
                <a:spcPct val="100000"/>
              </a:lnSpc>
              <a:spcBef>
                <a:spcPts val="0"/>
              </a:spcBef>
              <a:spcAft>
                <a:spcPts val="0"/>
              </a:spcAft>
              <a:buSzPts val="2800"/>
              <a:buFont typeface="Rubik"/>
              <a:buNone/>
              <a:defRPr sz="2800" b="1">
                <a:latin typeface="Rubik"/>
                <a:ea typeface="Rubik"/>
                <a:cs typeface="Rubik"/>
                <a:sym typeface="Rubik"/>
              </a:defRPr>
            </a:lvl2pPr>
            <a:lvl3pPr lvl="2" rtl="0">
              <a:lnSpc>
                <a:spcPct val="100000"/>
              </a:lnSpc>
              <a:spcBef>
                <a:spcPts val="0"/>
              </a:spcBef>
              <a:spcAft>
                <a:spcPts val="0"/>
              </a:spcAft>
              <a:buSzPts val="2800"/>
              <a:buFont typeface="Rubik"/>
              <a:buNone/>
              <a:defRPr sz="2800" b="1">
                <a:latin typeface="Rubik"/>
                <a:ea typeface="Rubik"/>
                <a:cs typeface="Rubik"/>
                <a:sym typeface="Rubik"/>
              </a:defRPr>
            </a:lvl3pPr>
            <a:lvl4pPr lvl="3" rtl="0">
              <a:lnSpc>
                <a:spcPct val="100000"/>
              </a:lnSpc>
              <a:spcBef>
                <a:spcPts val="0"/>
              </a:spcBef>
              <a:spcAft>
                <a:spcPts val="0"/>
              </a:spcAft>
              <a:buSzPts val="2800"/>
              <a:buFont typeface="Rubik"/>
              <a:buNone/>
              <a:defRPr sz="2800" b="1">
                <a:latin typeface="Rubik"/>
                <a:ea typeface="Rubik"/>
                <a:cs typeface="Rubik"/>
                <a:sym typeface="Rubik"/>
              </a:defRPr>
            </a:lvl4pPr>
            <a:lvl5pPr lvl="4" rtl="0">
              <a:lnSpc>
                <a:spcPct val="100000"/>
              </a:lnSpc>
              <a:spcBef>
                <a:spcPts val="0"/>
              </a:spcBef>
              <a:spcAft>
                <a:spcPts val="0"/>
              </a:spcAft>
              <a:buSzPts val="2800"/>
              <a:buFont typeface="Rubik"/>
              <a:buNone/>
              <a:defRPr sz="2800" b="1">
                <a:latin typeface="Rubik"/>
                <a:ea typeface="Rubik"/>
                <a:cs typeface="Rubik"/>
                <a:sym typeface="Rubik"/>
              </a:defRPr>
            </a:lvl5pPr>
            <a:lvl6pPr lvl="5" rtl="0">
              <a:lnSpc>
                <a:spcPct val="100000"/>
              </a:lnSpc>
              <a:spcBef>
                <a:spcPts val="0"/>
              </a:spcBef>
              <a:spcAft>
                <a:spcPts val="0"/>
              </a:spcAft>
              <a:buSzPts val="2800"/>
              <a:buFont typeface="Rubik"/>
              <a:buNone/>
              <a:defRPr sz="2800" b="1">
                <a:latin typeface="Rubik"/>
                <a:ea typeface="Rubik"/>
                <a:cs typeface="Rubik"/>
                <a:sym typeface="Rubik"/>
              </a:defRPr>
            </a:lvl6pPr>
            <a:lvl7pPr lvl="6" rtl="0">
              <a:lnSpc>
                <a:spcPct val="100000"/>
              </a:lnSpc>
              <a:spcBef>
                <a:spcPts val="0"/>
              </a:spcBef>
              <a:spcAft>
                <a:spcPts val="0"/>
              </a:spcAft>
              <a:buSzPts val="2800"/>
              <a:buFont typeface="Rubik"/>
              <a:buNone/>
              <a:defRPr sz="2800" b="1">
                <a:latin typeface="Rubik"/>
                <a:ea typeface="Rubik"/>
                <a:cs typeface="Rubik"/>
                <a:sym typeface="Rubik"/>
              </a:defRPr>
            </a:lvl7pPr>
            <a:lvl8pPr lvl="7" rtl="0">
              <a:lnSpc>
                <a:spcPct val="100000"/>
              </a:lnSpc>
              <a:spcBef>
                <a:spcPts val="0"/>
              </a:spcBef>
              <a:spcAft>
                <a:spcPts val="0"/>
              </a:spcAft>
              <a:buSzPts val="2800"/>
              <a:buFont typeface="Rubik"/>
              <a:buNone/>
              <a:defRPr sz="2800" b="1">
                <a:latin typeface="Rubik"/>
                <a:ea typeface="Rubik"/>
                <a:cs typeface="Rubik"/>
                <a:sym typeface="Rubik"/>
              </a:defRPr>
            </a:lvl8pPr>
            <a:lvl9pPr lvl="8" rtl="0">
              <a:lnSpc>
                <a:spcPct val="100000"/>
              </a:lnSpc>
              <a:spcBef>
                <a:spcPts val="0"/>
              </a:spcBef>
              <a:spcAft>
                <a:spcPts val="0"/>
              </a:spcAft>
              <a:buSzPts val="2800"/>
              <a:buFont typeface="Rubik"/>
              <a:buNone/>
              <a:defRPr sz="2800" b="1">
                <a:latin typeface="Rubik"/>
                <a:ea typeface="Rubik"/>
                <a:cs typeface="Rubik"/>
                <a:sym typeface="Rubik"/>
              </a:defRPr>
            </a:lvl9pPr>
          </a:lstStyle>
          <a:p>
            <a:endParaRPr/>
          </a:p>
        </p:txBody>
      </p:sp>
      <p:sp>
        <p:nvSpPr>
          <p:cNvPr id="142" name="Google Shape;142;p23"/>
          <p:cNvSpPr txBox="1">
            <a:spLocks noGrp="1"/>
          </p:cNvSpPr>
          <p:nvPr>
            <p:ph type="subTitle" idx="3"/>
          </p:nvPr>
        </p:nvSpPr>
        <p:spPr>
          <a:xfrm>
            <a:off x="5169493" y="2872850"/>
            <a:ext cx="2593200" cy="12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32">
    <p:bg>
      <p:bgPr>
        <a:solidFill>
          <a:schemeClr val="dk1"/>
        </a:solidFill>
        <a:effectLst/>
      </p:bgPr>
    </p:bg>
    <p:spTree>
      <p:nvGrpSpPr>
        <p:cNvPr id="1" name="Shape 143"/>
        <p:cNvGrpSpPr/>
        <p:nvPr/>
      </p:nvGrpSpPr>
      <p:grpSpPr>
        <a:xfrm>
          <a:off x="0" y="0"/>
          <a:ext cx="0" cy="0"/>
          <a:chOff x="0" y="0"/>
          <a:chExt cx="0" cy="0"/>
        </a:xfrm>
      </p:grpSpPr>
      <p:sp>
        <p:nvSpPr>
          <p:cNvPr id="144" name="Google Shape;144;p24"/>
          <p:cNvSpPr txBox="1">
            <a:spLocks noGrp="1"/>
          </p:cNvSpPr>
          <p:nvPr>
            <p:ph type="title"/>
          </p:nvPr>
        </p:nvSpPr>
        <p:spPr>
          <a:xfrm>
            <a:off x="1622037" y="2058150"/>
            <a:ext cx="25902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45" name="Google Shape;145;p24"/>
          <p:cNvSpPr txBox="1">
            <a:spLocks noGrp="1"/>
          </p:cNvSpPr>
          <p:nvPr>
            <p:ph type="subTitle" idx="1"/>
          </p:nvPr>
        </p:nvSpPr>
        <p:spPr>
          <a:xfrm>
            <a:off x="1622038" y="2385700"/>
            <a:ext cx="2590200" cy="71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6" name="Google Shape;146;p24"/>
          <p:cNvSpPr txBox="1">
            <a:spLocks noGrp="1"/>
          </p:cNvSpPr>
          <p:nvPr>
            <p:ph type="title" idx="2"/>
          </p:nvPr>
        </p:nvSpPr>
        <p:spPr>
          <a:xfrm>
            <a:off x="4931763" y="2058150"/>
            <a:ext cx="25902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47" name="Google Shape;147;p24"/>
          <p:cNvSpPr txBox="1">
            <a:spLocks noGrp="1"/>
          </p:cNvSpPr>
          <p:nvPr>
            <p:ph type="subTitle" idx="3"/>
          </p:nvPr>
        </p:nvSpPr>
        <p:spPr>
          <a:xfrm>
            <a:off x="4931763" y="2385776"/>
            <a:ext cx="2590200" cy="71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8" name="Google Shape;148;p24"/>
          <p:cNvSpPr txBox="1">
            <a:spLocks noGrp="1"/>
          </p:cNvSpPr>
          <p:nvPr>
            <p:ph type="title" idx="4"/>
          </p:nvPr>
        </p:nvSpPr>
        <p:spPr>
          <a:xfrm>
            <a:off x="1622037" y="579850"/>
            <a:ext cx="25902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49" name="Google Shape;149;p24"/>
          <p:cNvSpPr txBox="1">
            <a:spLocks noGrp="1"/>
          </p:cNvSpPr>
          <p:nvPr>
            <p:ph type="subTitle" idx="5"/>
          </p:nvPr>
        </p:nvSpPr>
        <p:spPr>
          <a:xfrm>
            <a:off x="1622038" y="899800"/>
            <a:ext cx="2590200" cy="76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0" name="Google Shape;150;p24"/>
          <p:cNvSpPr txBox="1">
            <a:spLocks noGrp="1"/>
          </p:cNvSpPr>
          <p:nvPr>
            <p:ph type="title" idx="6"/>
          </p:nvPr>
        </p:nvSpPr>
        <p:spPr>
          <a:xfrm>
            <a:off x="4931763" y="574175"/>
            <a:ext cx="25902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51" name="Google Shape;151;p24"/>
          <p:cNvSpPr txBox="1">
            <a:spLocks noGrp="1"/>
          </p:cNvSpPr>
          <p:nvPr>
            <p:ph type="subTitle" idx="7"/>
          </p:nvPr>
        </p:nvSpPr>
        <p:spPr>
          <a:xfrm>
            <a:off x="4931763" y="899875"/>
            <a:ext cx="2590200" cy="76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pic>
        <p:nvPicPr>
          <p:cNvPr id="152" name="Google Shape;152;p24"/>
          <p:cNvPicPr preferRelativeResize="0"/>
          <p:nvPr/>
        </p:nvPicPr>
        <p:blipFill rotWithShape="1">
          <a:blip r:embed="rId2">
            <a:alphaModFix/>
          </a:blip>
          <a:srcRect l="-1255" b="-2092"/>
          <a:stretch/>
        </p:blipFill>
        <p:spPr>
          <a:xfrm>
            <a:off x="-114375" y="3122600"/>
            <a:ext cx="9258374" cy="20422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ig number 1">
  <p:cSld name="CUSTOM_33">
    <p:bg>
      <p:bgPr>
        <a:solidFill>
          <a:schemeClr val="dk1"/>
        </a:solidFill>
        <a:effectLst/>
      </p:bgPr>
    </p:bg>
    <p:spTree>
      <p:nvGrpSpPr>
        <p:cNvPr id="1" name="Shape 153"/>
        <p:cNvGrpSpPr/>
        <p:nvPr/>
      </p:nvGrpSpPr>
      <p:grpSpPr>
        <a:xfrm>
          <a:off x="0" y="0"/>
          <a:ext cx="0" cy="0"/>
          <a:chOff x="0" y="0"/>
          <a:chExt cx="0" cy="0"/>
        </a:xfrm>
      </p:grpSpPr>
      <p:sp>
        <p:nvSpPr>
          <p:cNvPr id="154" name="Google Shape;154;p25"/>
          <p:cNvSpPr txBox="1">
            <a:spLocks noGrp="1"/>
          </p:cNvSpPr>
          <p:nvPr>
            <p:ph type="title" hasCustomPrompt="1"/>
          </p:nvPr>
        </p:nvSpPr>
        <p:spPr>
          <a:xfrm>
            <a:off x="640350" y="1809625"/>
            <a:ext cx="4542300" cy="1105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2000"/>
              <a:buNone/>
              <a:defRPr sz="6200">
                <a:solidFill>
                  <a:schemeClr val="lt1"/>
                </a:solidFill>
              </a:defRPr>
            </a:lvl1pPr>
            <a:lvl2pPr lvl="1" rtl="0">
              <a:spcBef>
                <a:spcPts val="0"/>
              </a:spcBef>
              <a:spcAft>
                <a:spcPts val="0"/>
              </a:spcAft>
              <a:buClr>
                <a:schemeClr val="lt1"/>
              </a:buClr>
              <a:buSzPts val="12000"/>
              <a:buNone/>
              <a:defRPr sz="12000">
                <a:solidFill>
                  <a:schemeClr val="lt1"/>
                </a:solidFill>
              </a:defRPr>
            </a:lvl2pPr>
            <a:lvl3pPr lvl="2" rtl="0">
              <a:spcBef>
                <a:spcPts val="0"/>
              </a:spcBef>
              <a:spcAft>
                <a:spcPts val="0"/>
              </a:spcAft>
              <a:buClr>
                <a:schemeClr val="lt1"/>
              </a:buClr>
              <a:buSzPts val="12000"/>
              <a:buNone/>
              <a:defRPr sz="12000">
                <a:solidFill>
                  <a:schemeClr val="lt1"/>
                </a:solidFill>
              </a:defRPr>
            </a:lvl3pPr>
            <a:lvl4pPr lvl="3" rtl="0">
              <a:spcBef>
                <a:spcPts val="0"/>
              </a:spcBef>
              <a:spcAft>
                <a:spcPts val="0"/>
              </a:spcAft>
              <a:buClr>
                <a:schemeClr val="lt1"/>
              </a:buClr>
              <a:buSzPts val="12000"/>
              <a:buNone/>
              <a:defRPr sz="12000">
                <a:solidFill>
                  <a:schemeClr val="lt1"/>
                </a:solidFill>
              </a:defRPr>
            </a:lvl4pPr>
            <a:lvl5pPr lvl="4" rtl="0">
              <a:spcBef>
                <a:spcPts val="0"/>
              </a:spcBef>
              <a:spcAft>
                <a:spcPts val="0"/>
              </a:spcAft>
              <a:buClr>
                <a:schemeClr val="lt1"/>
              </a:buClr>
              <a:buSzPts val="12000"/>
              <a:buNone/>
              <a:defRPr sz="12000">
                <a:solidFill>
                  <a:schemeClr val="lt1"/>
                </a:solidFill>
              </a:defRPr>
            </a:lvl5pPr>
            <a:lvl6pPr lvl="5" rtl="0">
              <a:spcBef>
                <a:spcPts val="0"/>
              </a:spcBef>
              <a:spcAft>
                <a:spcPts val="0"/>
              </a:spcAft>
              <a:buClr>
                <a:schemeClr val="lt1"/>
              </a:buClr>
              <a:buSzPts val="12000"/>
              <a:buNone/>
              <a:defRPr sz="12000">
                <a:solidFill>
                  <a:schemeClr val="lt1"/>
                </a:solidFill>
              </a:defRPr>
            </a:lvl6pPr>
            <a:lvl7pPr lvl="6" rtl="0">
              <a:spcBef>
                <a:spcPts val="0"/>
              </a:spcBef>
              <a:spcAft>
                <a:spcPts val="0"/>
              </a:spcAft>
              <a:buClr>
                <a:schemeClr val="lt1"/>
              </a:buClr>
              <a:buSzPts val="12000"/>
              <a:buNone/>
              <a:defRPr sz="12000">
                <a:solidFill>
                  <a:schemeClr val="lt1"/>
                </a:solidFill>
              </a:defRPr>
            </a:lvl7pPr>
            <a:lvl8pPr lvl="7" rtl="0">
              <a:spcBef>
                <a:spcPts val="0"/>
              </a:spcBef>
              <a:spcAft>
                <a:spcPts val="0"/>
              </a:spcAft>
              <a:buClr>
                <a:schemeClr val="lt1"/>
              </a:buClr>
              <a:buSzPts val="12000"/>
              <a:buNone/>
              <a:defRPr sz="12000">
                <a:solidFill>
                  <a:schemeClr val="lt1"/>
                </a:solidFill>
              </a:defRPr>
            </a:lvl8pPr>
            <a:lvl9pPr lvl="8" rtl="0">
              <a:spcBef>
                <a:spcPts val="0"/>
              </a:spcBef>
              <a:spcAft>
                <a:spcPts val="0"/>
              </a:spcAft>
              <a:buClr>
                <a:schemeClr val="lt1"/>
              </a:buClr>
              <a:buSzPts val="12000"/>
              <a:buNone/>
              <a:defRPr sz="12000">
                <a:solidFill>
                  <a:schemeClr val="lt1"/>
                </a:solidFill>
              </a:defRPr>
            </a:lvl9pPr>
          </a:lstStyle>
          <a:p>
            <a:r>
              <a:t>xx%</a:t>
            </a:r>
          </a:p>
        </p:txBody>
      </p:sp>
      <p:sp>
        <p:nvSpPr>
          <p:cNvPr id="155" name="Google Shape;155;p25"/>
          <p:cNvSpPr txBox="1">
            <a:spLocks noGrp="1"/>
          </p:cNvSpPr>
          <p:nvPr>
            <p:ph type="subTitle" idx="1"/>
          </p:nvPr>
        </p:nvSpPr>
        <p:spPr>
          <a:xfrm>
            <a:off x="640350" y="2914775"/>
            <a:ext cx="4542300" cy="419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pic>
        <p:nvPicPr>
          <p:cNvPr id="156" name="Google Shape;156;p25"/>
          <p:cNvPicPr preferRelativeResize="0"/>
          <p:nvPr/>
        </p:nvPicPr>
        <p:blipFill>
          <a:blip r:embed="rId2">
            <a:alphaModFix/>
          </a:blip>
          <a:stretch>
            <a:fillRect/>
          </a:stretch>
        </p:blipFill>
        <p:spPr>
          <a:xfrm>
            <a:off x="5584953" y="0"/>
            <a:ext cx="3559046" cy="5143501"/>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2">
  <p:cSld name="CUSTOM_3">
    <p:bg>
      <p:bgPr>
        <a:solidFill>
          <a:schemeClr val="dk1"/>
        </a:solidFill>
        <a:effectLst/>
      </p:bgPr>
    </p:bg>
    <p:spTree>
      <p:nvGrpSpPr>
        <p:cNvPr id="1" name="Shape 157"/>
        <p:cNvGrpSpPr/>
        <p:nvPr/>
      </p:nvGrpSpPr>
      <p:grpSpPr>
        <a:xfrm>
          <a:off x="0" y="0"/>
          <a:ext cx="0" cy="0"/>
          <a:chOff x="0" y="0"/>
          <a:chExt cx="0" cy="0"/>
        </a:xfrm>
      </p:grpSpPr>
      <p:sp>
        <p:nvSpPr>
          <p:cNvPr id="158" name="Google Shape;158;p26"/>
          <p:cNvSpPr/>
          <p:nvPr/>
        </p:nvSpPr>
        <p:spPr>
          <a:xfrm>
            <a:off x="1371350" y="660250"/>
            <a:ext cx="6401400" cy="3823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txBox="1">
            <a:spLocks noGrp="1"/>
          </p:cNvSpPr>
          <p:nvPr>
            <p:ph type="title"/>
          </p:nvPr>
        </p:nvSpPr>
        <p:spPr>
          <a:xfrm>
            <a:off x="1819806" y="3700938"/>
            <a:ext cx="5504400" cy="70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1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0" name="Google Shape;160;p26"/>
          <p:cNvSpPr txBox="1">
            <a:spLocks noGrp="1"/>
          </p:cNvSpPr>
          <p:nvPr>
            <p:ph type="title" idx="2" hasCustomPrompt="1"/>
          </p:nvPr>
        </p:nvSpPr>
        <p:spPr>
          <a:xfrm>
            <a:off x="1819806" y="-100021"/>
            <a:ext cx="5504400" cy="380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0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3">
  <p:cSld name="CUSTOM_34">
    <p:bg>
      <p:bgPr>
        <a:solidFill>
          <a:schemeClr val="dk1"/>
        </a:solidFill>
        <a:effectLst/>
      </p:bgPr>
    </p:bg>
    <p:spTree>
      <p:nvGrpSpPr>
        <p:cNvPr id="1" name="Shape 161"/>
        <p:cNvGrpSpPr/>
        <p:nvPr/>
      </p:nvGrpSpPr>
      <p:grpSpPr>
        <a:xfrm>
          <a:off x="0" y="0"/>
          <a:ext cx="0" cy="0"/>
          <a:chOff x="0" y="0"/>
          <a:chExt cx="0" cy="0"/>
        </a:xfrm>
      </p:grpSpPr>
      <p:pic>
        <p:nvPicPr>
          <p:cNvPr id="162" name="Google Shape;162;p27"/>
          <p:cNvPicPr preferRelativeResize="0"/>
          <p:nvPr/>
        </p:nvPicPr>
        <p:blipFill>
          <a:blip r:embed="rId2">
            <a:alphaModFix/>
          </a:blip>
          <a:stretch>
            <a:fillRect/>
          </a:stretch>
        </p:blipFill>
        <p:spPr>
          <a:xfrm flipH="1">
            <a:off x="4095750" y="0"/>
            <a:ext cx="5143500" cy="5143500"/>
          </a:xfrm>
          <a:prstGeom prst="rect">
            <a:avLst/>
          </a:prstGeom>
          <a:noFill/>
          <a:ln>
            <a:noFill/>
          </a:ln>
        </p:spPr>
      </p:pic>
      <p:pic>
        <p:nvPicPr>
          <p:cNvPr id="163" name="Google Shape;163;p27"/>
          <p:cNvPicPr preferRelativeResize="0"/>
          <p:nvPr/>
        </p:nvPicPr>
        <p:blipFill>
          <a:blip r:embed="rId3">
            <a:alphaModFix/>
          </a:blip>
          <a:stretch>
            <a:fillRect/>
          </a:stretch>
        </p:blipFill>
        <p:spPr>
          <a:xfrm rot="-7070371" flipH="1">
            <a:off x="-266242" y="3439778"/>
            <a:ext cx="2188390" cy="1891968"/>
          </a:xfrm>
          <a:prstGeom prst="rect">
            <a:avLst/>
          </a:prstGeom>
          <a:noFill/>
          <a:ln>
            <a:noFill/>
          </a:ln>
        </p:spPr>
      </p:pic>
      <p:sp>
        <p:nvSpPr>
          <p:cNvPr id="164" name="Google Shape;164;p27"/>
          <p:cNvSpPr/>
          <p:nvPr/>
        </p:nvSpPr>
        <p:spPr>
          <a:xfrm rot="5400000">
            <a:off x="-173675" y="-584875"/>
            <a:ext cx="6401400" cy="60537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7"/>
          <p:cNvSpPr txBox="1">
            <a:spLocks noGrp="1"/>
          </p:cNvSpPr>
          <p:nvPr>
            <p:ph type="title"/>
          </p:nvPr>
        </p:nvSpPr>
        <p:spPr>
          <a:xfrm>
            <a:off x="628525" y="3624750"/>
            <a:ext cx="5101200" cy="70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1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6" name="Google Shape;166;p27"/>
          <p:cNvSpPr txBox="1">
            <a:spLocks noGrp="1"/>
          </p:cNvSpPr>
          <p:nvPr>
            <p:ph type="title" idx="2" hasCustomPrompt="1"/>
          </p:nvPr>
        </p:nvSpPr>
        <p:spPr>
          <a:xfrm>
            <a:off x="628525" y="-196675"/>
            <a:ext cx="5101200" cy="38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0"/>
              <a:buNone/>
              <a:defRPr sz="28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4">
  <p:cSld name="CUSTOM_4">
    <p:bg>
      <p:bgPr>
        <a:solidFill>
          <a:schemeClr val="dk1"/>
        </a:solidFill>
        <a:effectLst/>
      </p:bgPr>
    </p:bg>
    <p:spTree>
      <p:nvGrpSpPr>
        <p:cNvPr id="1" name="Shape 167"/>
        <p:cNvGrpSpPr/>
        <p:nvPr/>
      </p:nvGrpSpPr>
      <p:grpSpPr>
        <a:xfrm>
          <a:off x="0" y="0"/>
          <a:ext cx="0" cy="0"/>
          <a:chOff x="0" y="0"/>
          <a:chExt cx="0" cy="0"/>
        </a:xfrm>
      </p:grpSpPr>
      <p:sp>
        <p:nvSpPr>
          <p:cNvPr id="168" name="Google Shape;168;p28"/>
          <p:cNvSpPr txBox="1">
            <a:spLocks noGrp="1"/>
          </p:cNvSpPr>
          <p:nvPr>
            <p:ph type="title"/>
          </p:nvPr>
        </p:nvSpPr>
        <p:spPr>
          <a:xfrm>
            <a:off x="1819875" y="3700938"/>
            <a:ext cx="5504400" cy="70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1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9" name="Google Shape;169;p28"/>
          <p:cNvSpPr txBox="1">
            <a:spLocks noGrp="1"/>
          </p:cNvSpPr>
          <p:nvPr>
            <p:ph type="title" idx="2" hasCustomPrompt="1"/>
          </p:nvPr>
        </p:nvSpPr>
        <p:spPr>
          <a:xfrm>
            <a:off x="1819800" y="-117397"/>
            <a:ext cx="5504400" cy="396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0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70" name="Google Shape;170;p28"/>
          <p:cNvSpPr/>
          <p:nvPr/>
        </p:nvSpPr>
        <p:spPr>
          <a:xfrm>
            <a:off x="1371350" y="660250"/>
            <a:ext cx="6401400" cy="3823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ection header 5">
  <p:cSld name="CUSTOM_35">
    <p:bg>
      <p:bgPr>
        <a:solidFill>
          <a:schemeClr val="dk1"/>
        </a:solidFill>
        <a:effectLst/>
      </p:bgPr>
    </p:bg>
    <p:spTree>
      <p:nvGrpSpPr>
        <p:cNvPr id="1" name="Shape 171"/>
        <p:cNvGrpSpPr/>
        <p:nvPr/>
      </p:nvGrpSpPr>
      <p:grpSpPr>
        <a:xfrm>
          <a:off x="0" y="0"/>
          <a:ext cx="0" cy="0"/>
          <a:chOff x="0" y="0"/>
          <a:chExt cx="0" cy="0"/>
        </a:xfrm>
      </p:grpSpPr>
      <p:pic>
        <p:nvPicPr>
          <p:cNvPr id="172" name="Google Shape;172;p29"/>
          <p:cNvPicPr preferRelativeResize="0"/>
          <p:nvPr/>
        </p:nvPicPr>
        <p:blipFill>
          <a:blip r:embed="rId2">
            <a:alphaModFix/>
          </a:blip>
          <a:stretch>
            <a:fillRect/>
          </a:stretch>
        </p:blipFill>
        <p:spPr>
          <a:xfrm>
            <a:off x="2390960" y="0"/>
            <a:ext cx="6744038" cy="3800999"/>
          </a:xfrm>
          <a:prstGeom prst="rect">
            <a:avLst/>
          </a:prstGeom>
          <a:noFill/>
          <a:ln>
            <a:noFill/>
          </a:ln>
        </p:spPr>
      </p:pic>
      <p:sp>
        <p:nvSpPr>
          <p:cNvPr id="173" name="Google Shape;173;p29"/>
          <p:cNvSpPr/>
          <p:nvPr/>
        </p:nvSpPr>
        <p:spPr>
          <a:xfrm rot="3729750" flipH="1">
            <a:off x="5880736" y="521950"/>
            <a:ext cx="97510" cy="109258"/>
          </a:xfrm>
          <a:custGeom>
            <a:avLst/>
            <a:gdLst/>
            <a:ahLst/>
            <a:cxnLst/>
            <a:rect l="l" t="t" r="r" b="b"/>
            <a:pathLst>
              <a:path w="3345" h="3748" extrusionOk="0">
                <a:moveTo>
                  <a:pt x="789" y="305"/>
                </a:moveTo>
                <a:cubicBezTo>
                  <a:pt x="1009" y="305"/>
                  <a:pt x="1306" y="434"/>
                  <a:pt x="1672" y="672"/>
                </a:cubicBezTo>
                <a:cubicBezTo>
                  <a:pt x="2188" y="1041"/>
                  <a:pt x="2582" y="1606"/>
                  <a:pt x="2779" y="2221"/>
                </a:cubicBezTo>
                <a:cubicBezTo>
                  <a:pt x="2951" y="2688"/>
                  <a:pt x="2951" y="2983"/>
                  <a:pt x="2803" y="3204"/>
                </a:cubicBezTo>
                <a:cubicBezTo>
                  <a:pt x="2690" y="3374"/>
                  <a:pt x="2494" y="3439"/>
                  <a:pt x="2280" y="3439"/>
                </a:cubicBezTo>
                <a:cubicBezTo>
                  <a:pt x="2027" y="3439"/>
                  <a:pt x="1749" y="3349"/>
                  <a:pt x="1549" y="3229"/>
                </a:cubicBezTo>
                <a:cubicBezTo>
                  <a:pt x="836" y="2811"/>
                  <a:pt x="320" y="1655"/>
                  <a:pt x="344" y="918"/>
                </a:cubicBezTo>
                <a:cubicBezTo>
                  <a:pt x="320" y="696"/>
                  <a:pt x="418" y="475"/>
                  <a:pt x="590" y="352"/>
                </a:cubicBezTo>
                <a:cubicBezTo>
                  <a:pt x="647" y="320"/>
                  <a:pt x="713" y="305"/>
                  <a:pt x="789" y="305"/>
                </a:cubicBezTo>
                <a:close/>
                <a:moveTo>
                  <a:pt x="787" y="0"/>
                </a:moveTo>
                <a:cubicBezTo>
                  <a:pt x="658" y="0"/>
                  <a:pt x="543" y="28"/>
                  <a:pt x="443" y="82"/>
                </a:cubicBezTo>
                <a:cubicBezTo>
                  <a:pt x="172" y="254"/>
                  <a:pt x="0" y="573"/>
                  <a:pt x="49" y="893"/>
                </a:cubicBezTo>
                <a:cubicBezTo>
                  <a:pt x="25" y="1729"/>
                  <a:pt x="566" y="3008"/>
                  <a:pt x="1402" y="3499"/>
                </a:cubicBezTo>
                <a:cubicBezTo>
                  <a:pt x="1648" y="3647"/>
                  <a:pt x="1967" y="3745"/>
                  <a:pt x="2287" y="3745"/>
                </a:cubicBezTo>
                <a:cubicBezTo>
                  <a:pt x="2308" y="3747"/>
                  <a:pt x="2330" y="3748"/>
                  <a:pt x="2351" y="3748"/>
                </a:cubicBezTo>
                <a:cubicBezTo>
                  <a:pt x="2624" y="3748"/>
                  <a:pt x="2891" y="3605"/>
                  <a:pt x="3074" y="3376"/>
                </a:cubicBezTo>
                <a:cubicBezTo>
                  <a:pt x="3344" y="2983"/>
                  <a:pt x="3197" y="2467"/>
                  <a:pt x="3074" y="2122"/>
                </a:cubicBezTo>
                <a:cubicBezTo>
                  <a:pt x="2729" y="1286"/>
                  <a:pt x="2336" y="745"/>
                  <a:pt x="1844" y="401"/>
                </a:cubicBezTo>
                <a:cubicBezTo>
                  <a:pt x="1422" y="131"/>
                  <a:pt x="1070" y="0"/>
                  <a:pt x="787" y="0"/>
                </a:cubicBezTo>
                <a:close/>
              </a:path>
            </a:pathLst>
          </a:custGeom>
          <a:solidFill>
            <a:schemeClr val="dk2"/>
          </a:solidFill>
          <a:ln w="8000" cap="flat" cmpd="sng">
            <a:solidFill>
              <a:schemeClr val="lt1"/>
            </a:solidFill>
            <a:prstDash val="solid"/>
            <a:miter lim="2458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rot="5400000">
            <a:off x="-142800" y="-356275"/>
            <a:ext cx="6401400" cy="60537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txBox="1">
            <a:spLocks noGrp="1"/>
          </p:cNvSpPr>
          <p:nvPr>
            <p:ph type="title"/>
          </p:nvPr>
        </p:nvSpPr>
        <p:spPr>
          <a:xfrm>
            <a:off x="659400" y="3853350"/>
            <a:ext cx="5238000" cy="70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31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6" name="Google Shape;176;p29"/>
          <p:cNvSpPr txBox="1">
            <a:spLocks noGrp="1"/>
          </p:cNvSpPr>
          <p:nvPr>
            <p:ph type="title" idx="2" hasCustomPrompt="1"/>
          </p:nvPr>
        </p:nvSpPr>
        <p:spPr>
          <a:xfrm>
            <a:off x="659400" y="31925"/>
            <a:ext cx="5238000" cy="38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0"/>
              <a:buNone/>
              <a:defRPr sz="30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header 6">
  <p:cSld name="CUSTOM_36">
    <p:bg>
      <p:bgPr>
        <a:solidFill>
          <a:schemeClr val="dk1"/>
        </a:solidFill>
        <a:effectLst/>
      </p:bgPr>
    </p:bg>
    <p:spTree>
      <p:nvGrpSpPr>
        <p:cNvPr id="1" name="Shape 177"/>
        <p:cNvGrpSpPr/>
        <p:nvPr/>
      </p:nvGrpSpPr>
      <p:grpSpPr>
        <a:xfrm>
          <a:off x="0" y="0"/>
          <a:ext cx="0" cy="0"/>
          <a:chOff x="0" y="0"/>
          <a:chExt cx="0" cy="0"/>
        </a:xfrm>
      </p:grpSpPr>
      <p:pic>
        <p:nvPicPr>
          <p:cNvPr id="178" name="Google Shape;178;p30"/>
          <p:cNvPicPr preferRelativeResize="0"/>
          <p:nvPr/>
        </p:nvPicPr>
        <p:blipFill rotWithShape="1">
          <a:blip r:embed="rId2">
            <a:alphaModFix/>
          </a:blip>
          <a:srcRect t="20716" r="22899"/>
          <a:stretch/>
        </p:blipFill>
        <p:spPr>
          <a:xfrm rot="10800000" flipH="1">
            <a:off x="2758225" y="1455399"/>
            <a:ext cx="6442725" cy="3733801"/>
          </a:xfrm>
          <a:prstGeom prst="rect">
            <a:avLst/>
          </a:prstGeom>
          <a:noFill/>
          <a:ln>
            <a:noFill/>
          </a:ln>
        </p:spPr>
      </p:pic>
      <p:sp>
        <p:nvSpPr>
          <p:cNvPr id="179" name="Google Shape;179;p30"/>
          <p:cNvSpPr/>
          <p:nvPr/>
        </p:nvSpPr>
        <p:spPr>
          <a:xfrm rot="5400000">
            <a:off x="-158400" y="-371875"/>
            <a:ext cx="6401400" cy="60849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0"/>
          <p:cNvSpPr txBox="1">
            <a:spLocks noGrp="1"/>
          </p:cNvSpPr>
          <p:nvPr>
            <p:ph type="title"/>
          </p:nvPr>
        </p:nvSpPr>
        <p:spPr>
          <a:xfrm>
            <a:off x="659400" y="3700950"/>
            <a:ext cx="5222700" cy="704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1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1" name="Google Shape;181;p30"/>
          <p:cNvSpPr txBox="1">
            <a:spLocks noGrp="1"/>
          </p:cNvSpPr>
          <p:nvPr>
            <p:ph type="title" idx="2" hasCustomPrompt="1"/>
          </p:nvPr>
        </p:nvSpPr>
        <p:spPr>
          <a:xfrm>
            <a:off x="659400" y="-120475"/>
            <a:ext cx="5222700" cy="380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28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solidFill>
                  <a:schemeClr val="l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4"/>
          <p:cNvSpPr txBox="1">
            <a:spLocks noGrp="1"/>
          </p:cNvSpPr>
          <p:nvPr>
            <p:ph type="body" idx="1"/>
          </p:nvPr>
        </p:nvSpPr>
        <p:spPr>
          <a:xfrm>
            <a:off x="713225" y="1152475"/>
            <a:ext cx="77175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4" name="Google Shape;24;p4"/>
          <p:cNvSpPr/>
          <p:nvPr/>
        </p:nvSpPr>
        <p:spPr>
          <a:xfrm>
            <a:off x="544275" y="383075"/>
            <a:ext cx="8055300" cy="43773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header 7">
  <p:cSld name="CUSTOM_37">
    <p:bg>
      <p:bgPr>
        <a:solidFill>
          <a:schemeClr val="dk1"/>
        </a:solidFill>
        <a:effectLst/>
      </p:bgPr>
    </p:bg>
    <p:spTree>
      <p:nvGrpSpPr>
        <p:cNvPr id="1" name="Shape 182"/>
        <p:cNvGrpSpPr/>
        <p:nvPr/>
      </p:nvGrpSpPr>
      <p:grpSpPr>
        <a:xfrm>
          <a:off x="0" y="0"/>
          <a:ext cx="0" cy="0"/>
          <a:chOff x="0" y="0"/>
          <a:chExt cx="0" cy="0"/>
        </a:xfrm>
      </p:grpSpPr>
      <p:pic>
        <p:nvPicPr>
          <p:cNvPr id="183" name="Google Shape;183;p31"/>
          <p:cNvPicPr preferRelativeResize="0"/>
          <p:nvPr/>
        </p:nvPicPr>
        <p:blipFill>
          <a:blip r:embed="rId2">
            <a:alphaModFix/>
          </a:blip>
          <a:stretch>
            <a:fillRect/>
          </a:stretch>
        </p:blipFill>
        <p:spPr>
          <a:xfrm>
            <a:off x="-3666" y="0"/>
            <a:ext cx="5807330" cy="5143499"/>
          </a:xfrm>
          <a:prstGeom prst="rect">
            <a:avLst/>
          </a:prstGeom>
          <a:noFill/>
          <a:ln>
            <a:noFill/>
          </a:ln>
        </p:spPr>
      </p:pic>
      <p:sp>
        <p:nvSpPr>
          <p:cNvPr id="184" name="Google Shape;184;p31"/>
          <p:cNvSpPr/>
          <p:nvPr/>
        </p:nvSpPr>
        <p:spPr>
          <a:xfrm rot="5400000">
            <a:off x="3147625" y="-238950"/>
            <a:ext cx="6401400" cy="56214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1"/>
          <p:cNvSpPr txBox="1">
            <a:spLocks noGrp="1"/>
          </p:cNvSpPr>
          <p:nvPr>
            <p:ph type="title"/>
          </p:nvPr>
        </p:nvSpPr>
        <p:spPr>
          <a:xfrm>
            <a:off x="3600325" y="3624749"/>
            <a:ext cx="4903200" cy="70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sz="31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6" name="Google Shape;186;p31"/>
          <p:cNvSpPr txBox="1">
            <a:spLocks noGrp="1"/>
          </p:cNvSpPr>
          <p:nvPr>
            <p:ph type="title" idx="2" hasCustomPrompt="1"/>
          </p:nvPr>
        </p:nvSpPr>
        <p:spPr>
          <a:xfrm>
            <a:off x="3600325" y="-196675"/>
            <a:ext cx="4903200" cy="380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0"/>
              <a:buNone/>
              <a:defRPr sz="300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1">
  <p:cSld name="CUSTOM_39">
    <p:bg>
      <p:bgPr>
        <a:solidFill>
          <a:schemeClr val="dk1"/>
        </a:solidFill>
        <a:effectLst/>
      </p:bgPr>
    </p:bg>
    <p:spTree>
      <p:nvGrpSpPr>
        <p:cNvPr id="1" name="Shape 187"/>
        <p:cNvGrpSpPr/>
        <p:nvPr/>
      </p:nvGrpSpPr>
      <p:grpSpPr>
        <a:xfrm>
          <a:off x="0" y="0"/>
          <a:ext cx="0" cy="0"/>
          <a:chOff x="0" y="0"/>
          <a:chExt cx="0" cy="0"/>
        </a:xfrm>
      </p:grpSpPr>
      <p:sp>
        <p:nvSpPr>
          <p:cNvPr id="188" name="Google Shape;188;p32"/>
          <p:cNvSpPr txBox="1">
            <a:spLocks noGrp="1"/>
          </p:cNvSpPr>
          <p:nvPr>
            <p:ph type="body" idx="1"/>
          </p:nvPr>
        </p:nvSpPr>
        <p:spPr>
          <a:xfrm>
            <a:off x="4651150" y="473050"/>
            <a:ext cx="3933000" cy="1029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2800" b="1">
                <a:solidFill>
                  <a:schemeClr val="lt1"/>
                </a:solidFill>
                <a:latin typeface="Rubik"/>
                <a:ea typeface="Rubik"/>
                <a:cs typeface="Rubik"/>
                <a:sym typeface="Rubik"/>
              </a:defRPr>
            </a:lvl1pPr>
            <a:lvl2pPr marL="914400" lvl="1" indent="-317500" rtl="0">
              <a:lnSpc>
                <a:spcPct val="100000"/>
              </a:lnSpc>
              <a:spcBef>
                <a:spcPts val="0"/>
              </a:spcBef>
              <a:spcAft>
                <a:spcPts val="0"/>
              </a:spcAft>
              <a:buSzPts val="1400"/>
              <a:buChar char="○"/>
              <a:defRPr sz="2800" b="1">
                <a:solidFill>
                  <a:schemeClr val="lt1"/>
                </a:solidFill>
                <a:latin typeface="Rubik"/>
                <a:ea typeface="Rubik"/>
                <a:cs typeface="Rubik"/>
                <a:sym typeface="Rubik"/>
              </a:defRPr>
            </a:lvl2pPr>
            <a:lvl3pPr marL="1371600" lvl="2" indent="-317500" rtl="0">
              <a:lnSpc>
                <a:spcPct val="100000"/>
              </a:lnSpc>
              <a:spcBef>
                <a:spcPts val="0"/>
              </a:spcBef>
              <a:spcAft>
                <a:spcPts val="0"/>
              </a:spcAft>
              <a:buSzPts val="1400"/>
              <a:buChar char="■"/>
              <a:defRPr sz="2800" b="1">
                <a:solidFill>
                  <a:schemeClr val="lt1"/>
                </a:solidFill>
                <a:latin typeface="Rubik"/>
                <a:ea typeface="Rubik"/>
                <a:cs typeface="Rubik"/>
                <a:sym typeface="Rubik"/>
              </a:defRPr>
            </a:lvl3pPr>
            <a:lvl4pPr marL="1828800" lvl="3" indent="-317500" rtl="0">
              <a:lnSpc>
                <a:spcPct val="100000"/>
              </a:lnSpc>
              <a:spcBef>
                <a:spcPts val="0"/>
              </a:spcBef>
              <a:spcAft>
                <a:spcPts val="0"/>
              </a:spcAft>
              <a:buSzPts val="1400"/>
              <a:buChar char="●"/>
              <a:defRPr sz="2800" b="1">
                <a:solidFill>
                  <a:schemeClr val="lt1"/>
                </a:solidFill>
                <a:latin typeface="Rubik"/>
                <a:ea typeface="Rubik"/>
                <a:cs typeface="Rubik"/>
                <a:sym typeface="Rubik"/>
              </a:defRPr>
            </a:lvl4pPr>
            <a:lvl5pPr marL="2286000" lvl="4" indent="-317500" rtl="0">
              <a:lnSpc>
                <a:spcPct val="100000"/>
              </a:lnSpc>
              <a:spcBef>
                <a:spcPts val="0"/>
              </a:spcBef>
              <a:spcAft>
                <a:spcPts val="0"/>
              </a:spcAft>
              <a:buSzPts val="1400"/>
              <a:buChar char="○"/>
              <a:defRPr sz="2800" b="1">
                <a:solidFill>
                  <a:schemeClr val="lt1"/>
                </a:solidFill>
                <a:latin typeface="Rubik"/>
                <a:ea typeface="Rubik"/>
                <a:cs typeface="Rubik"/>
                <a:sym typeface="Rubik"/>
              </a:defRPr>
            </a:lvl5pPr>
            <a:lvl6pPr marL="2743200" lvl="5" indent="-317500" rtl="0">
              <a:lnSpc>
                <a:spcPct val="100000"/>
              </a:lnSpc>
              <a:spcBef>
                <a:spcPts val="0"/>
              </a:spcBef>
              <a:spcAft>
                <a:spcPts val="0"/>
              </a:spcAft>
              <a:buSzPts val="1400"/>
              <a:buChar char="■"/>
              <a:defRPr sz="2800" b="1">
                <a:solidFill>
                  <a:schemeClr val="lt1"/>
                </a:solidFill>
                <a:latin typeface="Rubik"/>
                <a:ea typeface="Rubik"/>
                <a:cs typeface="Rubik"/>
                <a:sym typeface="Rubik"/>
              </a:defRPr>
            </a:lvl6pPr>
            <a:lvl7pPr marL="3200400" lvl="6" indent="-317500" rtl="0">
              <a:lnSpc>
                <a:spcPct val="100000"/>
              </a:lnSpc>
              <a:spcBef>
                <a:spcPts val="0"/>
              </a:spcBef>
              <a:spcAft>
                <a:spcPts val="0"/>
              </a:spcAft>
              <a:buSzPts val="1400"/>
              <a:buChar char="●"/>
              <a:defRPr sz="2800" b="1">
                <a:solidFill>
                  <a:schemeClr val="lt1"/>
                </a:solidFill>
                <a:latin typeface="Rubik"/>
                <a:ea typeface="Rubik"/>
                <a:cs typeface="Rubik"/>
                <a:sym typeface="Rubik"/>
              </a:defRPr>
            </a:lvl7pPr>
            <a:lvl8pPr marL="3657600" lvl="7" indent="-317500" rtl="0">
              <a:lnSpc>
                <a:spcPct val="100000"/>
              </a:lnSpc>
              <a:spcBef>
                <a:spcPts val="0"/>
              </a:spcBef>
              <a:spcAft>
                <a:spcPts val="0"/>
              </a:spcAft>
              <a:buSzPts val="1400"/>
              <a:buChar char="○"/>
              <a:defRPr sz="2800" b="1">
                <a:solidFill>
                  <a:schemeClr val="lt1"/>
                </a:solidFill>
                <a:latin typeface="Rubik"/>
                <a:ea typeface="Rubik"/>
                <a:cs typeface="Rubik"/>
                <a:sym typeface="Rubik"/>
              </a:defRPr>
            </a:lvl8pPr>
            <a:lvl9pPr marL="4114800" lvl="8" indent="-317500" rtl="0">
              <a:lnSpc>
                <a:spcPct val="100000"/>
              </a:lnSpc>
              <a:spcBef>
                <a:spcPts val="0"/>
              </a:spcBef>
              <a:spcAft>
                <a:spcPts val="0"/>
              </a:spcAft>
              <a:buSzPts val="1400"/>
              <a:buChar char="■"/>
              <a:defRPr sz="2800" b="1">
                <a:solidFill>
                  <a:schemeClr val="lt1"/>
                </a:solidFill>
                <a:latin typeface="Rubik"/>
                <a:ea typeface="Rubik"/>
                <a:cs typeface="Rubik"/>
                <a:sym typeface="Rubik"/>
              </a:defRPr>
            </a:lvl9pPr>
          </a:lstStyle>
          <a:p>
            <a:endParaRPr/>
          </a:p>
        </p:txBody>
      </p:sp>
      <p:pic>
        <p:nvPicPr>
          <p:cNvPr id="189" name="Google Shape;189;p32"/>
          <p:cNvPicPr preferRelativeResize="0"/>
          <p:nvPr/>
        </p:nvPicPr>
        <p:blipFill>
          <a:blip r:embed="rId2">
            <a:alphaModFix/>
          </a:blip>
          <a:stretch>
            <a:fillRect/>
          </a:stretch>
        </p:blipFill>
        <p:spPr>
          <a:xfrm>
            <a:off x="0" y="2750800"/>
            <a:ext cx="3536224" cy="239270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six columns">
  <p:cSld name="CUSTOM_5">
    <p:bg>
      <p:bgPr>
        <a:blipFill>
          <a:blip r:embed="rId2">
            <a:alphaModFix/>
          </a:blip>
          <a:stretch>
            <a:fillRect/>
          </a:stretch>
        </a:blipFill>
        <a:effectLst/>
      </p:bgPr>
    </p:bg>
    <p:spTree>
      <p:nvGrpSpPr>
        <p:cNvPr id="1" name="Shape 190"/>
        <p:cNvGrpSpPr/>
        <p:nvPr/>
      </p:nvGrpSpPr>
      <p:grpSpPr>
        <a:xfrm>
          <a:off x="0" y="0"/>
          <a:ext cx="0" cy="0"/>
          <a:chOff x="0" y="0"/>
          <a:chExt cx="0" cy="0"/>
        </a:xfrm>
      </p:grpSpPr>
      <p:sp>
        <p:nvSpPr>
          <p:cNvPr id="191" name="Google Shape;191;p33"/>
          <p:cNvSpPr txBox="1">
            <a:spLocks noGrp="1"/>
          </p:cNvSpPr>
          <p:nvPr>
            <p:ph type="title"/>
          </p:nvPr>
        </p:nvSpPr>
        <p:spPr>
          <a:xfrm rot="-5400000">
            <a:off x="-1038175" y="2289550"/>
            <a:ext cx="407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192" name="Google Shape;192;p33"/>
          <p:cNvSpPr txBox="1">
            <a:spLocks noGrp="1"/>
          </p:cNvSpPr>
          <p:nvPr>
            <p:ph type="title" idx="2"/>
          </p:nvPr>
        </p:nvSpPr>
        <p:spPr>
          <a:xfrm>
            <a:off x="2521900" y="133968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93" name="Google Shape;193;p33"/>
          <p:cNvSpPr txBox="1">
            <a:spLocks noGrp="1"/>
          </p:cNvSpPr>
          <p:nvPr>
            <p:ph type="subTitle" idx="1"/>
          </p:nvPr>
        </p:nvSpPr>
        <p:spPr>
          <a:xfrm>
            <a:off x="2521900" y="1689759"/>
            <a:ext cx="1558800" cy="80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4" name="Google Shape;194;p33"/>
          <p:cNvSpPr txBox="1">
            <a:spLocks noGrp="1"/>
          </p:cNvSpPr>
          <p:nvPr>
            <p:ph type="title" idx="3"/>
          </p:nvPr>
        </p:nvSpPr>
        <p:spPr>
          <a:xfrm>
            <a:off x="4290750" y="133968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95" name="Google Shape;195;p33"/>
          <p:cNvSpPr txBox="1">
            <a:spLocks noGrp="1"/>
          </p:cNvSpPr>
          <p:nvPr>
            <p:ph type="subTitle" idx="4"/>
          </p:nvPr>
        </p:nvSpPr>
        <p:spPr>
          <a:xfrm>
            <a:off x="4290750" y="1689759"/>
            <a:ext cx="1558800" cy="80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6" name="Google Shape;196;p33"/>
          <p:cNvSpPr txBox="1">
            <a:spLocks noGrp="1"/>
          </p:cNvSpPr>
          <p:nvPr>
            <p:ph type="title" idx="5"/>
          </p:nvPr>
        </p:nvSpPr>
        <p:spPr>
          <a:xfrm>
            <a:off x="6059600" y="133968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97" name="Google Shape;197;p33"/>
          <p:cNvSpPr txBox="1">
            <a:spLocks noGrp="1"/>
          </p:cNvSpPr>
          <p:nvPr>
            <p:ph type="subTitle" idx="6"/>
          </p:nvPr>
        </p:nvSpPr>
        <p:spPr>
          <a:xfrm>
            <a:off x="6059600" y="1689759"/>
            <a:ext cx="1558800" cy="80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98" name="Google Shape;198;p33"/>
          <p:cNvSpPr txBox="1">
            <a:spLocks noGrp="1"/>
          </p:cNvSpPr>
          <p:nvPr>
            <p:ph type="title" idx="7"/>
          </p:nvPr>
        </p:nvSpPr>
        <p:spPr>
          <a:xfrm>
            <a:off x="2521900" y="3106349"/>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199" name="Google Shape;199;p33"/>
          <p:cNvSpPr txBox="1">
            <a:spLocks noGrp="1"/>
          </p:cNvSpPr>
          <p:nvPr>
            <p:ph type="subTitle" idx="8"/>
          </p:nvPr>
        </p:nvSpPr>
        <p:spPr>
          <a:xfrm>
            <a:off x="2521900" y="3456421"/>
            <a:ext cx="1558800" cy="80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0" name="Google Shape;200;p33"/>
          <p:cNvSpPr txBox="1">
            <a:spLocks noGrp="1"/>
          </p:cNvSpPr>
          <p:nvPr>
            <p:ph type="title" idx="9"/>
          </p:nvPr>
        </p:nvSpPr>
        <p:spPr>
          <a:xfrm>
            <a:off x="4290750" y="3106349"/>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01" name="Google Shape;201;p33"/>
          <p:cNvSpPr txBox="1">
            <a:spLocks noGrp="1"/>
          </p:cNvSpPr>
          <p:nvPr>
            <p:ph type="subTitle" idx="13"/>
          </p:nvPr>
        </p:nvSpPr>
        <p:spPr>
          <a:xfrm>
            <a:off x="4290750" y="3456421"/>
            <a:ext cx="1558800" cy="80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2" name="Google Shape;202;p33"/>
          <p:cNvSpPr txBox="1">
            <a:spLocks noGrp="1"/>
          </p:cNvSpPr>
          <p:nvPr>
            <p:ph type="title" idx="14"/>
          </p:nvPr>
        </p:nvSpPr>
        <p:spPr>
          <a:xfrm>
            <a:off x="6059600" y="3106349"/>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03" name="Google Shape;203;p33"/>
          <p:cNvSpPr txBox="1">
            <a:spLocks noGrp="1"/>
          </p:cNvSpPr>
          <p:nvPr>
            <p:ph type="subTitle" idx="15"/>
          </p:nvPr>
        </p:nvSpPr>
        <p:spPr>
          <a:xfrm>
            <a:off x="6059600" y="3456421"/>
            <a:ext cx="1558800" cy="80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4" name="Google Shape;204;p33"/>
          <p:cNvSpPr/>
          <p:nvPr/>
        </p:nvSpPr>
        <p:spPr>
          <a:xfrm>
            <a:off x="1834050" y="619500"/>
            <a:ext cx="6472200" cy="38556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3"/>
          <p:cNvSpPr/>
          <p:nvPr/>
        </p:nvSpPr>
        <p:spPr>
          <a:xfrm>
            <a:off x="-89675" y="-38800"/>
            <a:ext cx="1435800" cy="52533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ive columns">
  <p:cSld name="CUSTOM_40">
    <p:bg>
      <p:bgPr>
        <a:solidFill>
          <a:schemeClr val="dk1"/>
        </a:solidFill>
        <a:effectLst/>
      </p:bgPr>
    </p:bg>
    <p:spTree>
      <p:nvGrpSpPr>
        <p:cNvPr id="1" name="Shape 206"/>
        <p:cNvGrpSpPr/>
        <p:nvPr/>
      </p:nvGrpSpPr>
      <p:grpSpPr>
        <a:xfrm>
          <a:off x="0" y="0"/>
          <a:ext cx="0" cy="0"/>
          <a:chOff x="0" y="0"/>
          <a:chExt cx="0" cy="0"/>
        </a:xfrm>
      </p:grpSpPr>
      <p:pic>
        <p:nvPicPr>
          <p:cNvPr id="207" name="Google Shape;207;p34"/>
          <p:cNvPicPr preferRelativeResize="0"/>
          <p:nvPr/>
        </p:nvPicPr>
        <p:blipFill rotWithShape="1">
          <a:blip r:embed="rId2">
            <a:alphaModFix/>
          </a:blip>
          <a:srcRect l="14938" t="4428" r="17803" b="7705"/>
          <a:stretch/>
        </p:blipFill>
        <p:spPr>
          <a:xfrm flipH="1">
            <a:off x="31676" y="0"/>
            <a:ext cx="1558800" cy="5143501"/>
          </a:xfrm>
          <a:prstGeom prst="rect">
            <a:avLst/>
          </a:prstGeom>
          <a:noFill/>
          <a:ln>
            <a:noFill/>
          </a:ln>
        </p:spPr>
      </p:pic>
      <p:pic>
        <p:nvPicPr>
          <p:cNvPr id="208" name="Google Shape;208;p34"/>
          <p:cNvPicPr preferRelativeResize="0"/>
          <p:nvPr/>
        </p:nvPicPr>
        <p:blipFill rotWithShape="1">
          <a:blip r:embed="rId2">
            <a:alphaModFix/>
          </a:blip>
          <a:srcRect l="14940" t="4428" r="16429" b="7705"/>
          <a:stretch/>
        </p:blipFill>
        <p:spPr>
          <a:xfrm>
            <a:off x="7553525" y="0"/>
            <a:ext cx="1590475" cy="5143501"/>
          </a:xfrm>
          <a:prstGeom prst="rect">
            <a:avLst/>
          </a:prstGeom>
          <a:noFill/>
          <a:ln>
            <a:noFill/>
          </a:ln>
        </p:spPr>
      </p:pic>
      <p:sp>
        <p:nvSpPr>
          <p:cNvPr id="209" name="Google Shape;209;p34"/>
          <p:cNvSpPr/>
          <p:nvPr/>
        </p:nvSpPr>
        <p:spPr>
          <a:xfrm rot="5400000">
            <a:off x="1371300" y="-1139575"/>
            <a:ext cx="6401400" cy="71631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4"/>
          <p:cNvSpPr txBox="1">
            <a:spLocks noGrp="1"/>
          </p:cNvSpPr>
          <p:nvPr>
            <p:ph type="title"/>
          </p:nvPr>
        </p:nvSpPr>
        <p:spPr>
          <a:xfrm>
            <a:off x="640349" y="692350"/>
            <a:ext cx="7863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11" name="Google Shape;211;p34"/>
          <p:cNvSpPr txBox="1">
            <a:spLocks noGrp="1"/>
          </p:cNvSpPr>
          <p:nvPr>
            <p:ph type="title" idx="2"/>
          </p:nvPr>
        </p:nvSpPr>
        <p:spPr>
          <a:xfrm>
            <a:off x="1752171" y="1597250"/>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12" name="Google Shape;212;p34"/>
          <p:cNvSpPr txBox="1">
            <a:spLocks noGrp="1"/>
          </p:cNvSpPr>
          <p:nvPr>
            <p:ph type="subTitle" idx="1"/>
          </p:nvPr>
        </p:nvSpPr>
        <p:spPr>
          <a:xfrm>
            <a:off x="1752171" y="1905950"/>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3" name="Google Shape;213;p34"/>
          <p:cNvSpPr txBox="1">
            <a:spLocks noGrp="1"/>
          </p:cNvSpPr>
          <p:nvPr>
            <p:ph type="title" idx="3"/>
          </p:nvPr>
        </p:nvSpPr>
        <p:spPr>
          <a:xfrm>
            <a:off x="3792596" y="1597250"/>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14" name="Google Shape;214;p34"/>
          <p:cNvSpPr txBox="1">
            <a:spLocks noGrp="1"/>
          </p:cNvSpPr>
          <p:nvPr>
            <p:ph type="subTitle" idx="4"/>
          </p:nvPr>
        </p:nvSpPr>
        <p:spPr>
          <a:xfrm>
            <a:off x="3792600" y="1905950"/>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5" name="Google Shape;215;p34"/>
          <p:cNvSpPr txBox="1">
            <a:spLocks noGrp="1"/>
          </p:cNvSpPr>
          <p:nvPr>
            <p:ph type="title" idx="5"/>
          </p:nvPr>
        </p:nvSpPr>
        <p:spPr>
          <a:xfrm>
            <a:off x="5833021" y="159723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16" name="Google Shape;216;p34"/>
          <p:cNvSpPr txBox="1">
            <a:spLocks noGrp="1"/>
          </p:cNvSpPr>
          <p:nvPr>
            <p:ph type="subTitle" idx="6"/>
          </p:nvPr>
        </p:nvSpPr>
        <p:spPr>
          <a:xfrm>
            <a:off x="5833029" y="1905938"/>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7" name="Google Shape;217;p34"/>
          <p:cNvSpPr txBox="1">
            <a:spLocks noGrp="1"/>
          </p:cNvSpPr>
          <p:nvPr>
            <p:ph type="title" idx="7"/>
          </p:nvPr>
        </p:nvSpPr>
        <p:spPr>
          <a:xfrm>
            <a:off x="4898483" y="3184650"/>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18" name="Google Shape;218;p34"/>
          <p:cNvSpPr txBox="1">
            <a:spLocks noGrp="1"/>
          </p:cNvSpPr>
          <p:nvPr>
            <p:ph type="subTitle" idx="8"/>
          </p:nvPr>
        </p:nvSpPr>
        <p:spPr>
          <a:xfrm>
            <a:off x="4898492" y="3493350"/>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19" name="Google Shape;219;p34"/>
          <p:cNvSpPr txBox="1">
            <a:spLocks noGrp="1"/>
          </p:cNvSpPr>
          <p:nvPr>
            <p:ph type="title" idx="9"/>
          </p:nvPr>
        </p:nvSpPr>
        <p:spPr>
          <a:xfrm>
            <a:off x="2783933" y="3184650"/>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20" name="Google Shape;220;p34"/>
          <p:cNvSpPr txBox="1">
            <a:spLocks noGrp="1"/>
          </p:cNvSpPr>
          <p:nvPr>
            <p:ph type="subTitle" idx="13"/>
          </p:nvPr>
        </p:nvSpPr>
        <p:spPr>
          <a:xfrm>
            <a:off x="2783942" y="3493350"/>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3">
  <p:cSld name="CUSTOM_6">
    <p:bg>
      <p:bgPr>
        <a:blipFill>
          <a:blip r:embed="rId2">
            <a:alphaModFix/>
          </a:blip>
          <a:stretch>
            <a:fillRect/>
          </a:stretch>
        </a:blipFill>
        <a:effectLst/>
      </p:bgPr>
    </p:bg>
    <p:spTree>
      <p:nvGrpSpPr>
        <p:cNvPr id="1" name="Shape 221"/>
        <p:cNvGrpSpPr/>
        <p:nvPr/>
      </p:nvGrpSpPr>
      <p:grpSpPr>
        <a:xfrm>
          <a:off x="0" y="0"/>
          <a:ext cx="0" cy="0"/>
          <a:chOff x="0" y="0"/>
          <a:chExt cx="0" cy="0"/>
        </a:xfrm>
      </p:grpSpPr>
      <p:sp>
        <p:nvSpPr>
          <p:cNvPr id="222" name="Google Shape;222;p35"/>
          <p:cNvSpPr txBox="1">
            <a:spLocks noGrp="1"/>
          </p:cNvSpPr>
          <p:nvPr>
            <p:ph type="title"/>
          </p:nvPr>
        </p:nvSpPr>
        <p:spPr>
          <a:xfrm rot="-5400000">
            <a:off x="-778907" y="2075775"/>
            <a:ext cx="4068300" cy="993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23" name="Google Shape;223;p35"/>
          <p:cNvSpPr/>
          <p:nvPr/>
        </p:nvSpPr>
        <p:spPr>
          <a:xfrm>
            <a:off x="-114125" y="-38800"/>
            <a:ext cx="1825800" cy="52533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hree columns 1">
  <p:cSld name="CUSTOM_7">
    <p:bg>
      <p:bgPr>
        <a:blipFill>
          <a:blip r:embed="rId2">
            <a:alphaModFix/>
          </a:blip>
          <a:stretch>
            <a:fillRect/>
          </a:stretch>
        </a:blipFill>
        <a:effectLst/>
      </p:bgPr>
    </p:bg>
    <p:spTree>
      <p:nvGrpSpPr>
        <p:cNvPr id="1" name="Shape 224"/>
        <p:cNvGrpSpPr/>
        <p:nvPr/>
      </p:nvGrpSpPr>
      <p:grpSpPr>
        <a:xfrm>
          <a:off x="0" y="0"/>
          <a:ext cx="0" cy="0"/>
          <a:chOff x="0" y="0"/>
          <a:chExt cx="0" cy="0"/>
        </a:xfrm>
      </p:grpSpPr>
      <p:sp>
        <p:nvSpPr>
          <p:cNvPr id="225" name="Google Shape;225;p36"/>
          <p:cNvSpPr txBox="1">
            <a:spLocks noGrp="1"/>
          </p:cNvSpPr>
          <p:nvPr>
            <p:ph type="title"/>
          </p:nvPr>
        </p:nvSpPr>
        <p:spPr>
          <a:xfrm rot="-5400000">
            <a:off x="-954625" y="2263175"/>
            <a:ext cx="4022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226" name="Google Shape;226;p36"/>
          <p:cNvSpPr txBox="1">
            <a:spLocks noGrp="1"/>
          </p:cNvSpPr>
          <p:nvPr>
            <p:ph type="title" idx="2"/>
          </p:nvPr>
        </p:nvSpPr>
        <p:spPr>
          <a:xfrm>
            <a:off x="2187925" y="2297163"/>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27" name="Google Shape;227;p36"/>
          <p:cNvSpPr txBox="1">
            <a:spLocks noGrp="1"/>
          </p:cNvSpPr>
          <p:nvPr>
            <p:ph type="subTitle" idx="1"/>
          </p:nvPr>
        </p:nvSpPr>
        <p:spPr>
          <a:xfrm>
            <a:off x="2187925" y="2804088"/>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8" name="Google Shape;228;p36"/>
          <p:cNvSpPr txBox="1">
            <a:spLocks noGrp="1"/>
          </p:cNvSpPr>
          <p:nvPr>
            <p:ph type="title" idx="3"/>
          </p:nvPr>
        </p:nvSpPr>
        <p:spPr>
          <a:xfrm>
            <a:off x="4069725" y="2297163"/>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29" name="Google Shape;229;p36"/>
          <p:cNvSpPr txBox="1">
            <a:spLocks noGrp="1"/>
          </p:cNvSpPr>
          <p:nvPr>
            <p:ph type="subTitle" idx="4"/>
          </p:nvPr>
        </p:nvSpPr>
        <p:spPr>
          <a:xfrm>
            <a:off x="4069723" y="2804088"/>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30" name="Google Shape;230;p36"/>
          <p:cNvSpPr txBox="1">
            <a:spLocks noGrp="1"/>
          </p:cNvSpPr>
          <p:nvPr>
            <p:ph type="title" idx="5"/>
          </p:nvPr>
        </p:nvSpPr>
        <p:spPr>
          <a:xfrm>
            <a:off x="5951513" y="2297163"/>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31" name="Google Shape;231;p36"/>
          <p:cNvSpPr txBox="1">
            <a:spLocks noGrp="1"/>
          </p:cNvSpPr>
          <p:nvPr>
            <p:ph type="subTitle" idx="6"/>
          </p:nvPr>
        </p:nvSpPr>
        <p:spPr>
          <a:xfrm>
            <a:off x="5951521" y="2804088"/>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four columns 1">
  <p:cSld name="CUSTOM_8">
    <p:bg>
      <p:bgPr>
        <a:blipFill>
          <a:blip r:embed="rId2">
            <a:alphaModFix/>
          </a:blip>
          <a:stretch>
            <a:fillRect/>
          </a:stretch>
        </a:blipFill>
        <a:effectLst/>
      </p:bgPr>
    </p:bg>
    <p:spTree>
      <p:nvGrpSpPr>
        <p:cNvPr id="1" name="Shape 232"/>
        <p:cNvGrpSpPr/>
        <p:nvPr/>
      </p:nvGrpSpPr>
      <p:grpSpPr>
        <a:xfrm>
          <a:off x="0" y="0"/>
          <a:ext cx="0" cy="0"/>
          <a:chOff x="0" y="0"/>
          <a:chExt cx="0" cy="0"/>
        </a:xfrm>
      </p:grpSpPr>
      <p:sp>
        <p:nvSpPr>
          <p:cNvPr id="233" name="Google Shape;233;p37"/>
          <p:cNvSpPr txBox="1">
            <a:spLocks noGrp="1"/>
          </p:cNvSpPr>
          <p:nvPr>
            <p:ph type="title"/>
          </p:nvPr>
        </p:nvSpPr>
        <p:spPr>
          <a:xfrm rot="-5400000">
            <a:off x="-845575" y="2096950"/>
            <a:ext cx="4075500" cy="957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234" name="Google Shape;234;p37"/>
          <p:cNvSpPr txBox="1">
            <a:spLocks noGrp="1"/>
          </p:cNvSpPr>
          <p:nvPr>
            <p:ph type="title" idx="2"/>
          </p:nvPr>
        </p:nvSpPr>
        <p:spPr>
          <a:xfrm>
            <a:off x="2163550" y="1349600"/>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35" name="Google Shape;235;p37"/>
          <p:cNvSpPr txBox="1">
            <a:spLocks noGrp="1"/>
          </p:cNvSpPr>
          <p:nvPr>
            <p:ph type="subTitle" idx="1"/>
          </p:nvPr>
        </p:nvSpPr>
        <p:spPr>
          <a:xfrm>
            <a:off x="2163550" y="1701742"/>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36" name="Google Shape;236;p37"/>
          <p:cNvSpPr txBox="1">
            <a:spLocks noGrp="1"/>
          </p:cNvSpPr>
          <p:nvPr>
            <p:ph type="title" idx="3"/>
          </p:nvPr>
        </p:nvSpPr>
        <p:spPr>
          <a:xfrm>
            <a:off x="3722350" y="1349600"/>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37" name="Google Shape;237;p37"/>
          <p:cNvSpPr txBox="1">
            <a:spLocks noGrp="1"/>
          </p:cNvSpPr>
          <p:nvPr>
            <p:ph type="subTitle" idx="4"/>
          </p:nvPr>
        </p:nvSpPr>
        <p:spPr>
          <a:xfrm>
            <a:off x="3722354" y="1701742"/>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38" name="Google Shape;238;p37"/>
          <p:cNvSpPr txBox="1">
            <a:spLocks noGrp="1"/>
          </p:cNvSpPr>
          <p:nvPr>
            <p:ph type="title" idx="5"/>
          </p:nvPr>
        </p:nvSpPr>
        <p:spPr>
          <a:xfrm>
            <a:off x="5313163" y="2727175"/>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39" name="Google Shape;239;p37"/>
          <p:cNvSpPr txBox="1">
            <a:spLocks noGrp="1"/>
          </p:cNvSpPr>
          <p:nvPr>
            <p:ph type="subTitle" idx="6"/>
          </p:nvPr>
        </p:nvSpPr>
        <p:spPr>
          <a:xfrm>
            <a:off x="5313171" y="3086010"/>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0" name="Google Shape;240;p37"/>
          <p:cNvSpPr txBox="1">
            <a:spLocks noGrp="1"/>
          </p:cNvSpPr>
          <p:nvPr>
            <p:ph type="title" idx="7"/>
          </p:nvPr>
        </p:nvSpPr>
        <p:spPr>
          <a:xfrm>
            <a:off x="6871963" y="2727175"/>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41" name="Google Shape;241;p37"/>
          <p:cNvSpPr txBox="1">
            <a:spLocks noGrp="1"/>
          </p:cNvSpPr>
          <p:nvPr>
            <p:ph type="subTitle" idx="8"/>
          </p:nvPr>
        </p:nvSpPr>
        <p:spPr>
          <a:xfrm>
            <a:off x="6871971" y="3086010"/>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2" name="Google Shape;242;p37"/>
          <p:cNvSpPr/>
          <p:nvPr/>
        </p:nvSpPr>
        <p:spPr>
          <a:xfrm>
            <a:off x="-105975" y="-38800"/>
            <a:ext cx="1817700" cy="52533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Main idea 1">
  <p:cSld name="CUSTOM_41">
    <p:bg>
      <p:bgPr>
        <a:solidFill>
          <a:schemeClr val="dk1"/>
        </a:solidFill>
        <a:effectLst/>
      </p:bgPr>
    </p:bg>
    <p:spTree>
      <p:nvGrpSpPr>
        <p:cNvPr id="1" name="Shape 243"/>
        <p:cNvGrpSpPr/>
        <p:nvPr/>
      </p:nvGrpSpPr>
      <p:grpSpPr>
        <a:xfrm>
          <a:off x="0" y="0"/>
          <a:ext cx="0" cy="0"/>
          <a:chOff x="0" y="0"/>
          <a:chExt cx="0" cy="0"/>
        </a:xfrm>
      </p:grpSpPr>
      <p:sp>
        <p:nvSpPr>
          <p:cNvPr id="244" name="Google Shape;244;p38"/>
          <p:cNvSpPr txBox="1">
            <a:spLocks noGrp="1"/>
          </p:cNvSpPr>
          <p:nvPr>
            <p:ph type="title"/>
          </p:nvPr>
        </p:nvSpPr>
        <p:spPr>
          <a:xfrm>
            <a:off x="640350" y="571500"/>
            <a:ext cx="4920300" cy="1616100"/>
          </a:xfrm>
          <a:prstGeom prst="rect">
            <a:avLst/>
          </a:prstGeom>
        </p:spPr>
        <p:txBody>
          <a:bodyPr spcFirstLastPara="1" wrap="square" lIns="91425" tIns="91425" rIns="91425" bIns="91425" anchor="t" anchorCtr="0">
            <a:noAutofit/>
          </a:bodyPr>
          <a:lstStyle>
            <a:lvl1pPr lvl="0" rtl="0">
              <a:spcBef>
                <a:spcPts val="0"/>
              </a:spcBef>
              <a:spcAft>
                <a:spcPts val="0"/>
              </a:spcAft>
              <a:buSzPts val="4800"/>
              <a:buNone/>
              <a:defRPr sz="4800">
                <a:solidFill>
                  <a:schemeClr val="lt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pic>
        <p:nvPicPr>
          <p:cNvPr id="245" name="Google Shape;245;p38"/>
          <p:cNvPicPr preferRelativeResize="0"/>
          <p:nvPr/>
        </p:nvPicPr>
        <p:blipFill rotWithShape="1">
          <a:blip r:embed="rId2">
            <a:alphaModFix/>
          </a:blip>
          <a:srcRect b="4443"/>
          <a:stretch/>
        </p:blipFill>
        <p:spPr>
          <a:xfrm>
            <a:off x="0" y="226500"/>
            <a:ext cx="9143998" cy="4916999"/>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our columns 2">
  <p:cSld name="CUSTOM_20">
    <p:bg>
      <p:bgPr>
        <a:blipFill>
          <a:blip r:embed="rId2">
            <a:alphaModFix/>
          </a:blip>
          <a:stretch>
            <a:fillRect/>
          </a:stretch>
        </a:blipFill>
        <a:effectLst/>
      </p:bgPr>
    </p:bg>
    <p:spTree>
      <p:nvGrpSpPr>
        <p:cNvPr id="1" name="Shape 246"/>
        <p:cNvGrpSpPr/>
        <p:nvPr/>
      </p:nvGrpSpPr>
      <p:grpSpPr>
        <a:xfrm>
          <a:off x="0" y="0"/>
          <a:ext cx="0" cy="0"/>
          <a:chOff x="0" y="0"/>
          <a:chExt cx="0" cy="0"/>
        </a:xfrm>
      </p:grpSpPr>
      <p:sp>
        <p:nvSpPr>
          <p:cNvPr id="247" name="Google Shape;247;p39"/>
          <p:cNvSpPr txBox="1">
            <a:spLocks noGrp="1"/>
          </p:cNvSpPr>
          <p:nvPr>
            <p:ph type="title"/>
          </p:nvPr>
        </p:nvSpPr>
        <p:spPr>
          <a:xfrm rot="-5400000">
            <a:off x="-978461" y="2290450"/>
            <a:ext cx="4075500" cy="570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248" name="Google Shape;248;p39"/>
          <p:cNvSpPr txBox="1">
            <a:spLocks noGrp="1"/>
          </p:cNvSpPr>
          <p:nvPr>
            <p:ph type="title" idx="2"/>
          </p:nvPr>
        </p:nvSpPr>
        <p:spPr>
          <a:xfrm>
            <a:off x="2161488" y="1145825"/>
            <a:ext cx="1558800" cy="308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49" name="Google Shape;249;p39"/>
          <p:cNvSpPr txBox="1">
            <a:spLocks noGrp="1"/>
          </p:cNvSpPr>
          <p:nvPr>
            <p:ph type="subTitle" idx="1"/>
          </p:nvPr>
        </p:nvSpPr>
        <p:spPr>
          <a:xfrm>
            <a:off x="2161488" y="1489161"/>
            <a:ext cx="1558800" cy="79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0" name="Google Shape;250;p39"/>
          <p:cNvSpPr txBox="1">
            <a:spLocks noGrp="1"/>
          </p:cNvSpPr>
          <p:nvPr>
            <p:ph type="title" idx="3"/>
          </p:nvPr>
        </p:nvSpPr>
        <p:spPr>
          <a:xfrm>
            <a:off x="2161488" y="2905035"/>
            <a:ext cx="1558800" cy="308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51" name="Google Shape;251;p39"/>
          <p:cNvSpPr txBox="1">
            <a:spLocks noGrp="1"/>
          </p:cNvSpPr>
          <p:nvPr>
            <p:ph type="subTitle" idx="4"/>
          </p:nvPr>
        </p:nvSpPr>
        <p:spPr>
          <a:xfrm>
            <a:off x="2161492" y="3239713"/>
            <a:ext cx="1558800" cy="790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2" name="Google Shape;252;p39"/>
          <p:cNvSpPr txBox="1">
            <a:spLocks noGrp="1"/>
          </p:cNvSpPr>
          <p:nvPr>
            <p:ph type="title" idx="5"/>
          </p:nvPr>
        </p:nvSpPr>
        <p:spPr>
          <a:xfrm>
            <a:off x="6420100" y="1145825"/>
            <a:ext cx="15588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53" name="Google Shape;253;p39"/>
          <p:cNvSpPr txBox="1">
            <a:spLocks noGrp="1"/>
          </p:cNvSpPr>
          <p:nvPr>
            <p:ph type="subTitle" idx="6"/>
          </p:nvPr>
        </p:nvSpPr>
        <p:spPr>
          <a:xfrm>
            <a:off x="6420109" y="1489161"/>
            <a:ext cx="1558800" cy="79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4" name="Google Shape;254;p39"/>
          <p:cNvSpPr txBox="1">
            <a:spLocks noGrp="1"/>
          </p:cNvSpPr>
          <p:nvPr>
            <p:ph type="title" idx="7"/>
          </p:nvPr>
        </p:nvSpPr>
        <p:spPr>
          <a:xfrm>
            <a:off x="6420100" y="2905035"/>
            <a:ext cx="15588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55" name="Google Shape;255;p39"/>
          <p:cNvSpPr txBox="1">
            <a:spLocks noGrp="1"/>
          </p:cNvSpPr>
          <p:nvPr>
            <p:ph type="subTitle" idx="8"/>
          </p:nvPr>
        </p:nvSpPr>
        <p:spPr>
          <a:xfrm>
            <a:off x="6420109" y="3239713"/>
            <a:ext cx="1558800" cy="79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56" name="Google Shape;256;p39"/>
          <p:cNvSpPr/>
          <p:nvPr/>
        </p:nvSpPr>
        <p:spPr>
          <a:xfrm>
            <a:off x="1834050" y="619500"/>
            <a:ext cx="6472200" cy="38556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9"/>
          <p:cNvSpPr/>
          <p:nvPr/>
        </p:nvSpPr>
        <p:spPr>
          <a:xfrm>
            <a:off x="-105975" y="-38800"/>
            <a:ext cx="1452000" cy="52533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hree columns 2">
  <p:cSld name="CUSTOM_9">
    <p:bg>
      <p:bgPr>
        <a:blipFill>
          <a:blip r:embed="rId2">
            <a:alphaModFix/>
          </a:blip>
          <a:stretch>
            <a:fillRect/>
          </a:stretch>
        </a:blipFill>
        <a:effectLst/>
      </p:bgPr>
    </p:bg>
    <p:spTree>
      <p:nvGrpSpPr>
        <p:cNvPr id="1" name="Shape 258"/>
        <p:cNvGrpSpPr/>
        <p:nvPr/>
      </p:nvGrpSpPr>
      <p:grpSpPr>
        <a:xfrm>
          <a:off x="0" y="0"/>
          <a:ext cx="0" cy="0"/>
          <a:chOff x="0" y="0"/>
          <a:chExt cx="0" cy="0"/>
        </a:xfrm>
      </p:grpSpPr>
      <p:sp>
        <p:nvSpPr>
          <p:cNvPr id="259" name="Google Shape;259;p40"/>
          <p:cNvSpPr txBox="1">
            <a:spLocks noGrp="1"/>
          </p:cNvSpPr>
          <p:nvPr>
            <p:ph type="title"/>
          </p:nvPr>
        </p:nvSpPr>
        <p:spPr>
          <a:xfrm rot="-5400000">
            <a:off x="-820021" y="2113200"/>
            <a:ext cx="4075500" cy="91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260" name="Google Shape;260;p40"/>
          <p:cNvSpPr txBox="1">
            <a:spLocks noGrp="1"/>
          </p:cNvSpPr>
          <p:nvPr>
            <p:ph type="title" idx="2"/>
          </p:nvPr>
        </p:nvSpPr>
        <p:spPr>
          <a:xfrm>
            <a:off x="2815975" y="2322875"/>
            <a:ext cx="16089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61" name="Google Shape;261;p40"/>
          <p:cNvSpPr txBox="1">
            <a:spLocks noGrp="1"/>
          </p:cNvSpPr>
          <p:nvPr>
            <p:ph type="subTitle" idx="1"/>
          </p:nvPr>
        </p:nvSpPr>
        <p:spPr>
          <a:xfrm>
            <a:off x="2841025" y="2631563"/>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2" name="Google Shape;262;p40"/>
          <p:cNvSpPr txBox="1">
            <a:spLocks noGrp="1"/>
          </p:cNvSpPr>
          <p:nvPr>
            <p:ph type="title" idx="3"/>
          </p:nvPr>
        </p:nvSpPr>
        <p:spPr>
          <a:xfrm>
            <a:off x="4697769" y="2322875"/>
            <a:ext cx="16089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63" name="Google Shape;263;p40"/>
          <p:cNvSpPr txBox="1">
            <a:spLocks noGrp="1"/>
          </p:cNvSpPr>
          <p:nvPr>
            <p:ph type="subTitle" idx="4"/>
          </p:nvPr>
        </p:nvSpPr>
        <p:spPr>
          <a:xfrm>
            <a:off x="4722819" y="2631563"/>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4" name="Google Shape;264;p40"/>
          <p:cNvSpPr txBox="1">
            <a:spLocks noGrp="1"/>
          </p:cNvSpPr>
          <p:nvPr>
            <p:ph type="title" idx="5"/>
          </p:nvPr>
        </p:nvSpPr>
        <p:spPr>
          <a:xfrm>
            <a:off x="6579563" y="2322863"/>
            <a:ext cx="16092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65" name="Google Shape;265;p40"/>
          <p:cNvSpPr txBox="1">
            <a:spLocks noGrp="1"/>
          </p:cNvSpPr>
          <p:nvPr>
            <p:ph type="subTitle" idx="6"/>
          </p:nvPr>
        </p:nvSpPr>
        <p:spPr>
          <a:xfrm>
            <a:off x="6604763" y="2631563"/>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66" name="Google Shape;266;p40"/>
          <p:cNvSpPr/>
          <p:nvPr/>
        </p:nvSpPr>
        <p:spPr>
          <a:xfrm>
            <a:off x="2523675" y="973350"/>
            <a:ext cx="5907000" cy="31968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1482325" y="2744602"/>
            <a:ext cx="2675700" cy="3813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800"/>
              <a:buNone/>
              <a:defRPr sz="16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8" name="Google Shape;28;p5"/>
          <p:cNvSpPr txBox="1">
            <a:spLocks noGrp="1"/>
          </p:cNvSpPr>
          <p:nvPr>
            <p:ph type="subTitle" idx="1"/>
          </p:nvPr>
        </p:nvSpPr>
        <p:spPr>
          <a:xfrm>
            <a:off x="1482325" y="3088706"/>
            <a:ext cx="2675700" cy="12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9" name="Google Shape;29;p5"/>
          <p:cNvSpPr txBox="1">
            <a:spLocks noGrp="1"/>
          </p:cNvSpPr>
          <p:nvPr>
            <p:ph type="subTitle" idx="2"/>
          </p:nvPr>
        </p:nvSpPr>
        <p:spPr>
          <a:xfrm>
            <a:off x="5134975" y="1327628"/>
            <a:ext cx="2675700" cy="38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Font typeface="Rubik"/>
              <a:buNone/>
              <a:defRPr sz="1600" b="1">
                <a:solidFill>
                  <a:schemeClr val="lt1"/>
                </a:solidFill>
                <a:latin typeface="Rubik"/>
                <a:ea typeface="Rubik"/>
                <a:cs typeface="Rubik"/>
                <a:sym typeface="Rubik"/>
              </a:defRPr>
            </a:lvl1pPr>
            <a:lvl2pPr lvl="1" rtl="0">
              <a:lnSpc>
                <a:spcPct val="100000"/>
              </a:lnSpc>
              <a:spcBef>
                <a:spcPts val="0"/>
              </a:spcBef>
              <a:spcAft>
                <a:spcPts val="0"/>
              </a:spcAft>
              <a:buSzPts val="2800"/>
              <a:buFont typeface="Rubik"/>
              <a:buNone/>
              <a:defRPr sz="2800" b="1">
                <a:latin typeface="Rubik"/>
                <a:ea typeface="Rubik"/>
                <a:cs typeface="Rubik"/>
                <a:sym typeface="Rubik"/>
              </a:defRPr>
            </a:lvl2pPr>
            <a:lvl3pPr lvl="2" rtl="0">
              <a:lnSpc>
                <a:spcPct val="100000"/>
              </a:lnSpc>
              <a:spcBef>
                <a:spcPts val="0"/>
              </a:spcBef>
              <a:spcAft>
                <a:spcPts val="0"/>
              </a:spcAft>
              <a:buSzPts val="2800"/>
              <a:buFont typeface="Rubik"/>
              <a:buNone/>
              <a:defRPr sz="2800" b="1">
                <a:latin typeface="Rubik"/>
                <a:ea typeface="Rubik"/>
                <a:cs typeface="Rubik"/>
                <a:sym typeface="Rubik"/>
              </a:defRPr>
            </a:lvl3pPr>
            <a:lvl4pPr lvl="3" rtl="0">
              <a:lnSpc>
                <a:spcPct val="100000"/>
              </a:lnSpc>
              <a:spcBef>
                <a:spcPts val="0"/>
              </a:spcBef>
              <a:spcAft>
                <a:spcPts val="0"/>
              </a:spcAft>
              <a:buSzPts val="2800"/>
              <a:buFont typeface="Rubik"/>
              <a:buNone/>
              <a:defRPr sz="2800" b="1">
                <a:latin typeface="Rubik"/>
                <a:ea typeface="Rubik"/>
                <a:cs typeface="Rubik"/>
                <a:sym typeface="Rubik"/>
              </a:defRPr>
            </a:lvl4pPr>
            <a:lvl5pPr lvl="4" rtl="0">
              <a:lnSpc>
                <a:spcPct val="100000"/>
              </a:lnSpc>
              <a:spcBef>
                <a:spcPts val="0"/>
              </a:spcBef>
              <a:spcAft>
                <a:spcPts val="0"/>
              </a:spcAft>
              <a:buSzPts val="2800"/>
              <a:buFont typeface="Rubik"/>
              <a:buNone/>
              <a:defRPr sz="2800" b="1">
                <a:latin typeface="Rubik"/>
                <a:ea typeface="Rubik"/>
                <a:cs typeface="Rubik"/>
                <a:sym typeface="Rubik"/>
              </a:defRPr>
            </a:lvl5pPr>
            <a:lvl6pPr lvl="5" rtl="0">
              <a:lnSpc>
                <a:spcPct val="100000"/>
              </a:lnSpc>
              <a:spcBef>
                <a:spcPts val="0"/>
              </a:spcBef>
              <a:spcAft>
                <a:spcPts val="0"/>
              </a:spcAft>
              <a:buSzPts val="2800"/>
              <a:buFont typeface="Rubik"/>
              <a:buNone/>
              <a:defRPr sz="2800" b="1">
                <a:latin typeface="Rubik"/>
                <a:ea typeface="Rubik"/>
                <a:cs typeface="Rubik"/>
                <a:sym typeface="Rubik"/>
              </a:defRPr>
            </a:lvl6pPr>
            <a:lvl7pPr lvl="6" rtl="0">
              <a:lnSpc>
                <a:spcPct val="100000"/>
              </a:lnSpc>
              <a:spcBef>
                <a:spcPts val="0"/>
              </a:spcBef>
              <a:spcAft>
                <a:spcPts val="0"/>
              </a:spcAft>
              <a:buSzPts val="2800"/>
              <a:buFont typeface="Rubik"/>
              <a:buNone/>
              <a:defRPr sz="2800" b="1">
                <a:latin typeface="Rubik"/>
                <a:ea typeface="Rubik"/>
                <a:cs typeface="Rubik"/>
                <a:sym typeface="Rubik"/>
              </a:defRPr>
            </a:lvl7pPr>
            <a:lvl8pPr lvl="7" rtl="0">
              <a:lnSpc>
                <a:spcPct val="100000"/>
              </a:lnSpc>
              <a:spcBef>
                <a:spcPts val="0"/>
              </a:spcBef>
              <a:spcAft>
                <a:spcPts val="0"/>
              </a:spcAft>
              <a:buSzPts val="2800"/>
              <a:buFont typeface="Rubik"/>
              <a:buNone/>
              <a:defRPr sz="2800" b="1">
                <a:latin typeface="Rubik"/>
                <a:ea typeface="Rubik"/>
                <a:cs typeface="Rubik"/>
                <a:sym typeface="Rubik"/>
              </a:defRPr>
            </a:lvl8pPr>
            <a:lvl9pPr lvl="8" rtl="0">
              <a:lnSpc>
                <a:spcPct val="100000"/>
              </a:lnSpc>
              <a:spcBef>
                <a:spcPts val="0"/>
              </a:spcBef>
              <a:spcAft>
                <a:spcPts val="0"/>
              </a:spcAft>
              <a:buSzPts val="2800"/>
              <a:buFont typeface="Rubik"/>
              <a:buNone/>
              <a:defRPr sz="2800" b="1">
                <a:latin typeface="Rubik"/>
                <a:ea typeface="Rubik"/>
                <a:cs typeface="Rubik"/>
                <a:sym typeface="Rubik"/>
              </a:defRPr>
            </a:lvl9pPr>
          </a:lstStyle>
          <a:p>
            <a:endParaRPr/>
          </a:p>
        </p:txBody>
      </p:sp>
      <p:sp>
        <p:nvSpPr>
          <p:cNvPr id="30" name="Google Shape;30;p5"/>
          <p:cNvSpPr txBox="1">
            <a:spLocks noGrp="1"/>
          </p:cNvSpPr>
          <p:nvPr>
            <p:ph type="subTitle" idx="3"/>
          </p:nvPr>
        </p:nvSpPr>
        <p:spPr>
          <a:xfrm>
            <a:off x="5134975" y="1662210"/>
            <a:ext cx="2675700" cy="12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two columns 4">
  <p:cSld name="CUSTOM_42">
    <p:bg>
      <p:bgPr>
        <a:solidFill>
          <a:schemeClr val="dk1"/>
        </a:solidFill>
        <a:effectLst/>
      </p:bgPr>
    </p:bg>
    <p:spTree>
      <p:nvGrpSpPr>
        <p:cNvPr id="1" name="Shape 267"/>
        <p:cNvGrpSpPr/>
        <p:nvPr/>
      </p:nvGrpSpPr>
      <p:grpSpPr>
        <a:xfrm>
          <a:off x="0" y="0"/>
          <a:ext cx="0" cy="0"/>
          <a:chOff x="0" y="0"/>
          <a:chExt cx="0" cy="0"/>
        </a:xfrm>
      </p:grpSpPr>
      <p:sp>
        <p:nvSpPr>
          <p:cNvPr id="268" name="Google Shape;268;p41"/>
          <p:cNvSpPr txBox="1">
            <a:spLocks noGrp="1"/>
          </p:cNvSpPr>
          <p:nvPr>
            <p:ph type="title"/>
          </p:nvPr>
        </p:nvSpPr>
        <p:spPr>
          <a:xfrm rot="-5400000">
            <a:off x="-820021" y="2113200"/>
            <a:ext cx="4075500" cy="91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269" name="Google Shape;269;p41"/>
          <p:cNvSpPr txBox="1">
            <a:spLocks noGrp="1"/>
          </p:cNvSpPr>
          <p:nvPr>
            <p:ph type="title" idx="2"/>
          </p:nvPr>
        </p:nvSpPr>
        <p:spPr>
          <a:xfrm>
            <a:off x="2453203" y="1235125"/>
            <a:ext cx="32805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70" name="Google Shape;270;p41"/>
          <p:cNvSpPr txBox="1">
            <a:spLocks noGrp="1"/>
          </p:cNvSpPr>
          <p:nvPr>
            <p:ph type="subTitle" idx="1"/>
          </p:nvPr>
        </p:nvSpPr>
        <p:spPr>
          <a:xfrm>
            <a:off x="2453200" y="1555075"/>
            <a:ext cx="3280500" cy="101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1" name="Google Shape;271;p41"/>
          <p:cNvSpPr txBox="1">
            <a:spLocks noGrp="1"/>
          </p:cNvSpPr>
          <p:nvPr>
            <p:ph type="title" idx="3"/>
          </p:nvPr>
        </p:nvSpPr>
        <p:spPr>
          <a:xfrm>
            <a:off x="2453253" y="2926650"/>
            <a:ext cx="32805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72" name="Google Shape;272;p41"/>
          <p:cNvSpPr txBox="1">
            <a:spLocks noGrp="1"/>
          </p:cNvSpPr>
          <p:nvPr>
            <p:ph type="subTitle" idx="4"/>
          </p:nvPr>
        </p:nvSpPr>
        <p:spPr>
          <a:xfrm>
            <a:off x="2453250" y="3252350"/>
            <a:ext cx="3280500" cy="101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pic>
        <p:nvPicPr>
          <p:cNvPr id="273" name="Google Shape;273;p41"/>
          <p:cNvPicPr preferRelativeResize="0"/>
          <p:nvPr/>
        </p:nvPicPr>
        <p:blipFill rotWithShape="1">
          <a:blip r:embed="rId2">
            <a:alphaModFix/>
          </a:blip>
          <a:srcRect r="36220"/>
          <a:stretch/>
        </p:blipFill>
        <p:spPr>
          <a:xfrm>
            <a:off x="5829300" y="0"/>
            <a:ext cx="3280499" cy="51435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and two columns 5">
  <p:cSld name="CUSTOM_10">
    <p:bg>
      <p:bgPr>
        <a:blipFill>
          <a:blip r:embed="rId2">
            <a:alphaModFix/>
          </a:blip>
          <a:stretch>
            <a:fillRect/>
          </a:stretch>
        </a:blipFill>
        <a:effectLst/>
      </p:bgPr>
    </p:bg>
    <p:spTree>
      <p:nvGrpSpPr>
        <p:cNvPr id="1" name="Shape 274"/>
        <p:cNvGrpSpPr/>
        <p:nvPr/>
      </p:nvGrpSpPr>
      <p:grpSpPr>
        <a:xfrm>
          <a:off x="0" y="0"/>
          <a:ext cx="0" cy="0"/>
          <a:chOff x="0" y="0"/>
          <a:chExt cx="0" cy="0"/>
        </a:xfrm>
      </p:grpSpPr>
      <p:sp>
        <p:nvSpPr>
          <p:cNvPr id="275" name="Google Shape;275;p42"/>
          <p:cNvSpPr txBox="1">
            <a:spLocks noGrp="1"/>
          </p:cNvSpPr>
          <p:nvPr>
            <p:ph type="title"/>
          </p:nvPr>
        </p:nvSpPr>
        <p:spPr>
          <a:xfrm rot="-5400000">
            <a:off x="-1000075" y="2289550"/>
            <a:ext cx="407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276" name="Google Shape;276;p42"/>
          <p:cNvSpPr txBox="1">
            <a:spLocks noGrp="1"/>
          </p:cNvSpPr>
          <p:nvPr>
            <p:ph type="title" idx="2"/>
          </p:nvPr>
        </p:nvSpPr>
        <p:spPr>
          <a:xfrm>
            <a:off x="2357400" y="3003613"/>
            <a:ext cx="20847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77" name="Google Shape;277;p42"/>
          <p:cNvSpPr txBox="1">
            <a:spLocks noGrp="1"/>
          </p:cNvSpPr>
          <p:nvPr>
            <p:ph type="subTitle" idx="1"/>
          </p:nvPr>
        </p:nvSpPr>
        <p:spPr>
          <a:xfrm>
            <a:off x="2357375" y="3340888"/>
            <a:ext cx="20847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8" name="Google Shape;278;p42"/>
          <p:cNvSpPr txBox="1">
            <a:spLocks noGrp="1"/>
          </p:cNvSpPr>
          <p:nvPr>
            <p:ph type="title" idx="3"/>
          </p:nvPr>
        </p:nvSpPr>
        <p:spPr>
          <a:xfrm>
            <a:off x="5446249" y="3003613"/>
            <a:ext cx="20847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79" name="Google Shape;279;p42"/>
          <p:cNvSpPr txBox="1">
            <a:spLocks noGrp="1"/>
          </p:cNvSpPr>
          <p:nvPr>
            <p:ph type="subTitle" idx="4"/>
          </p:nvPr>
        </p:nvSpPr>
        <p:spPr>
          <a:xfrm>
            <a:off x="5446255" y="3340888"/>
            <a:ext cx="20847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three columns 3">
  <p:cSld name="CUSTOM_43">
    <p:bg>
      <p:bgPr>
        <a:solidFill>
          <a:schemeClr val="dk1"/>
        </a:solidFill>
        <a:effectLst/>
      </p:bgPr>
    </p:bg>
    <p:spTree>
      <p:nvGrpSpPr>
        <p:cNvPr id="1" name="Shape 280"/>
        <p:cNvGrpSpPr/>
        <p:nvPr/>
      </p:nvGrpSpPr>
      <p:grpSpPr>
        <a:xfrm>
          <a:off x="0" y="0"/>
          <a:ext cx="0" cy="0"/>
          <a:chOff x="0" y="0"/>
          <a:chExt cx="0" cy="0"/>
        </a:xfrm>
      </p:grpSpPr>
      <p:pic>
        <p:nvPicPr>
          <p:cNvPr id="281" name="Google Shape;281;p43"/>
          <p:cNvPicPr preferRelativeResize="0"/>
          <p:nvPr/>
        </p:nvPicPr>
        <p:blipFill>
          <a:blip r:embed="rId2">
            <a:alphaModFix/>
          </a:blip>
          <a:stretch>
            <a:fillRect/>
          </a:stretch>
        </p:blipFill>
        <p:spPr>
          <a:xfrm rot="10800000">
            <a:off x="4171950" y="0"/>
            <a:ext cx="5143500" cy="5143500"/>
          </a:xfrm>
          <a:prstGeom prst="rect">
            <a:avLst/>
          </a:prstGeom>
          <a:noFill/>
          <a:ln>
            <a:noFill/>
          </a:ln>
        </p:spPr>
      </p:pic>
      <p:pic>
        <p:nvPicPr>
          <p:cNvPr id="282" name="Google Shape;282;p43"/>
          <p:cNvPicPr preferRelativeResize="0"/>
          <p:nvPr/>
        </p:nvPicPr>
        <p:blipFill>
          <a:blip r:embed="rId2">
            <a:alphaModFix/>
          </a:blip>
          <a:stretch>
            <a:fillRect/>
          </a:stretch>
        </p:blipFill>
        <p:spPr>
          <a:xfrm rot="10800000" flipH="1">
            <a:off x="-190500" y="0"/>
            <a:ext cx="5143500" cy="5143500"/>
          </a:xfrm>
          <a:prstGeom prst="rect">
            <a:avLst/>
          </a:prstGeom>
          <a:noFill/>
          <a:ln>
            <a:noFill/>
          </a:ln>
        </p:spPr>
      </p:pic>
      <p:sp>
        <p:nvSpPr>
          <p:cNvPr id="283" name="Google Shape;283;p43"/>
          <p:cNvSpPr/>
          <p:nvPr/>
        </p:nvSpPr>
        <p:spPr>
          <a:xfrm rot="5400000">
            <a:off x="1371300" y="-1139575"/>
            <a:ext cx="6401400" cy="71631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3"/>
          <p:cNvSpPr txBox="1">
            <a:spLocks noGrp="1"/>
          </p:cNvSpPr>
          <p:nvPr>
            <p:ph type="title"/>
          </p:nvPr>
        </p:nvSpPr>
        <p:spPr>
          <a:xfrm>
            <a:off x="640349" y="692350"/>
            <a:ext cx="7863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85" name="Google Shape;285;p43"/>
          <p:cNvSpPr txBox="1">
            <a:spLocks noGrp="1"/>
          </p:cNvSpPr>
          <p:nvPr>
            <p:ph type="title" idx="2"/>
          </p:nvPr>
        </p:nvSpPr>
        <p:spPr>
          <a:xfrm>
            <a:off x="1175425" y="3185325"/>
            <a:ext cx="22263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86" name="Google Shape;286;p43"/>
          <p:cNvSpPr txBox="1">
            <a:spLocks noGrp="1"/>
          </p:cNvSpPr>
          <p:nvPr>
            <p:ph type="subTitle" idx="1"/>
          </p:nvPr>
        </p:nvSpPr>
        <p:spPr>
          <a:xfrm>
            <a:off x="1175425" y="3494025"/>
            <a:ext cx="22263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7" name="Google Shape;287;p43"/>
          <p:cNvSpPr txBox="1">
            <a:spLocks noGrp="1"/>
          </p:cNvSpPr>
          <p:nvPr>
            <p:ph type="title" idx="3"/>
          </p:nvPr>
        </p:nvSpPr>
        <p:spPr>
          <a:xfrm>
            <a:off x="3458825" y="3185325"/>
            <a:ext cx="22263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88" name="Google Shape;288;p43"/>
          <p:cNvSpPr txBox="1">
            <a:spLocks noGrp="1"/>
          </p:cNvSpPr>
          <p:nvPr>
            <p:ph type="subTitle" idx="4"/>
          </p:nvPr>
        </p:nvSpPr>
        <p:spPr>
          <a:xfrm>
            <a:off x="3458825" y="3494025"/>
            <a:ext cx="22263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89" name="Google Shape;289;p43"/>
          <p:cNvSpPr txBox="1">
            <a:spLocks noGrp="1"/>
          </p:cNvSpPr>
          <p:nvPr>
            <p:ph type="title" idx="5"/>
          </p:nvPr>
        </p:nvSpPr>
        <p:spPr>
          <a:xfrm>
            <a:off x="5750775" y="3185325"/>
            <a:ext cx="22263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90" name="Google Shape;290;p43"/>
          <p:cNvSpPr txBox="1">
            <a:spLocks noGrp="1"/>
          </p:cNvSpPr>
          <p:nvPr>
            <p:ph type="subTitle" idx="6"/>
          </p:nvPr>
        </p:nvSpPr>
        <p:spPr>
          <a:xfrm>
            <a:off x="5750775" y="3494025"/>
            <a:ext cx="22263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Numbers and text">
  <p:cSld name="CUSTOM_11">
    <p:bg>
      <p:bgPr>
        <a:blipFill>
          <a:blip r:embed="rId2">
            <a:alphaModFix/>
          </a:blip>
          <a:stretch>
            <a:fillRect/>
          </a:stretch>
        </a:blipFill>
        <a:effectLst/>
      </p:bgPr>
    </p:bg>
    <p:spTree>
      <p:nvGrpSpPr>
        <p:cNvPr id="1" name="Shape 291"/>
        <p:cNvGrpSpPr/>
        <p:nvPr/>
      </p:nvGrpSpPr>
      <p:grpSpPr>
        <a:xfrm>
          <a:off x="0" y="0"/>
          <a:ext cx="0" cy="0"/>
          <a:chOff x="0" y="0"/>
          <a:chExt cx="0" cy="0"/>
        </a:xfrm>
      </p:grpSpPr>
      <p:sp>
        <p:nvSpPr>
          <p:cNvPr id="292" name="Google Shape;292;p44"/>
          <p:cNvSpPr txBox="1">
            <a:spLocks noGrp="1"/>
          </p:cNvSpPr>
          <p:nvPr>
            <p:ph type="title"/>
          </p:nvPr>
        </p:nvSpPr>
        <p:spPr>
          <a:xfrm rot="-5400000">
            <a:off x="-1003539" y="2289550"/>
            <a:ext cx="407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293" name="Google Shape;293;p44"/>
          <p:cNvSpPr txBox="1">
            <a:spLocks noGrp="1"/>
          </p:cNvSpPr>
          <p:nvPr>
            <p:ph type="title" idx="2"/>
          </p:nvPr>
        </p:nvSpPr>
        <p:spPr>
          <a:xfrm>
            <a:off x="2261350" y="964050"/>
            <a:ext cx="23823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94" name="Google Shape;294;p44"/>
          <p:cNvSpPr txBox="1">
            <a:spLocks noGrp="1"/>
          </p:cNvSpPr>
          <p:nvPr>
            <p:ph type="subTitle" idx="1"/>
          </p:nvPr>
        </p:nvSpPr>
        <p:spPr>
          <a:xfrm>
            <a:off x="2261350" y="1272750"/>
            <a:ext cx="2382300" cy="57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95" name="Google Shape;295;p44"/>
          <p:cNvSpPr txBox="1">
            <a:spLocks noGrp="1"/>
          </p:cNvSpPr>
          <p:nvPr>
            <p:ph type="title" idx="3"/>
          </p:nvPr>
        </p:nvSpPr>
        <p:spPr>
          <a:xfrm>
            <a:off x="2261350" y="2313150"/>
            <a:ext cx="23823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96" name="Google Shape;296;p44"/>
          <p:cNvSpPr txBox="1">
            <a:spLocks noGrp="1"/>
          </p:cNvSpPr>
          <p:nvPr>
            <p:ph type="subTitle" idx="4"/>
          </p:nvPr>
        </p:nvSpPr>
        <p:spPr>
          <a:xfrm>
            <a:off x="2261350" y="2621850"/>
            <a:ext cx="2382300" cy="59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97" name="Google Shape;297;p44"/>
          <p:cNvSpPr txBox="1">
            <a:spLocks noGrp="1"/>
          </p:cNvSpPr>
          <p:nvPr>
            <p:ph type="title" idx="5"/>
          </p:nvPr>
        </p:nvSpPr>
        <p:spPr>
          <a:xfrm>
            <a:off x="2261357" y="3680550"/>
            <a:ext cx="2382300" cy="308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298" name="Google Shape;298;p44"/>
          <p:cNvSpPr txBox="1">
            <a:spLocks noGrp="1"/>
          </p:cNvSpPr>
          <p:nvPr>
            <p:ph type="subTitle" idx="6"/>
          </p:nvPr>
        </p:nvSpPr>
        <p:spPr>
          <a:xfrm>
            <a:off x="2261375" y="3989250"/>
            <a:ext cx="2382300" cy="59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99" name="Google Shape;299;p44"/>
          <p:cNvSpPr txBox="1">
            <a:spLocks noGrp="1"/>
          </p:cNvSpPr>
          <p:nvPr>
            <p:ph type="title" idx="7" hasCustomPrompt="1"/>
          </p:nvPr>
        </p:nvSpPr>
        <p:spPr>
          <a:xfrm>
            <a:off x="2261350" y="560850"/>
            <a:ext cx="15615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600"/>
              <a:buNone/>
              <a:defRPr sz="21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300" name="Google Shape;300;p44"/>
          <p:cNvSpPr txBox="1">
            <a:spLocks noGrp="1"/>
          </p:cNvSpPr>
          <p:nvPr>
            <p:ph type="title" idx="8" hasCustomPrompt="1"/>
          </p:nvPr>
        </p:nvSpPr>
        <p:spPr>
          <a:xfrm>
            <a:off x="2261350" y="1928250"/>
            <a:ext cx="15615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600"/>
              <a:buNone/>
              <a:defRPr sz="21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301" name="Google Shape;301;p44"/>
          <p:cNvSpPr txBox="1">
            <a:spLocks noGrp="1"/>
          </p:cNvSpPr>
          <p:nvPr>
            <p:ph type="title" idx="9" hasCustomPrompt="1"/>
          </p:nvPr>
        </p:nvSpPr>
        <p:spPr>
          <a:xfrm>
            <a:off x="2261350" y="3295650"/>
            <a:ext cx="15615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600"/>
              <a:buNone/>
              <a:defRPr sz="21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Numbers and text 1">
  <p:cSld name="CUSTOM_44">
    <p:bg>
      <p:bgPr>
        <a:solidFill>
          <a:schemeClr val="dk1"/>
        </a:solidFill>
        <a:effectLst/>
      </p:bgPr>
    </p:bg>
    <p:spTree>
      <p:nvGrpSpPr>
        <p:cNvPr id="1" name="Shape 302"/>
        <p:cNvGrpSpPr/>
        <p:nvPr/>
      </p:nvGrpSpPr>
      <p:grpSpPr>
        <a:xfrm>
          <a:off x="0" y="0"/>
          <a:ext cx="0" cy="0"/>
          <a:chOff x="0" y="0"/>
          <a:chExt cx="0" cy="0"/>
        </a:xfrm>
      </p:grpSpPr>
      <p:pic>
        <p:nvPicPr>
          <p:cNvPr id="303" name="Google Shape;303;p45"/>
          <p:cNvPicPr preferRelativeResize="0"/>
          <p:nvPr/>
        </p:nvPicPr>
        <p:blipFill rotWithShape="1">
          <a:blip r:embed="rId2">
            <a:alphaModFix/>
          </a:blip>
          <a:srcRect l="12203" b="7347"/>
          <a:stretch/>
        </p:blipFill>
        <p:spPr>
          <a:xfrm>
            <a:off x="0" y="0"/>
            <a:ext cx="5502549" cy="5143499"/>
          </a:xfrm>
          <a:prstGeom prst="rect">
            <a:avLst/>
          </a:prstGeom>
          <a:noFill/>
          <a:ln>
            <a:noFill/>
          </a:ln>
        </p:spPr>
      </p:pic>
      <p:pic>
        <p:nvPicPr>
          <p:cNvPr id="304" name="Google Shape;304;p45"/>
          <p:cNvPicPr preferRelativeResize="0"/>
          <p:nvPr/>
        </p:nvPicPr>
        <p:blipFill rotWithShape="1">
          <a:blip r:embed="rId2">
            <a:alphaModFix/>
          </a:blip>
          <a:srcRect l="12203" b="7347"/>
          <a:stretch/>
        </p:blipFill>
        <p:spPr>
          <a:xfrm flipH="1">
            <a:off x="3641451" y="14625"/>
            <a:ext cx="5502549" cy="5143499"/>
          </a:xfrm>
          <a:prstGeom prst="rect">
            <a:avLst/>
          </a:prstGeom>
          <a:noFill/>
          <a:ln>
            <a:noFill/>
          </a:ln>
        </p:spPr>
      </p:pic>
      <p:sp>
        <p:nvSpPr>
          <p:cNvPr id="305" name="Google Shape;305;p45"/>
          <p:cNvSpPr/>
          <p:nvPr/>
        </p:nvSpPr>
        <p:spPr>
          <a:xfrm rot="-5400000" flipH="1">
            <a:off x="2524200" y="-1218225"/>
            <a:ext cx="4095600" cy="64011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5"/>
          <p:cNvSpPr txBox="1">
            <a:spLocks noGrp="1"/>
          </p:cNvSpPr>
          <p:nvPr>
            <p:ph type="title"/>
          </p:nvPr>
        </p:nvSpPr>
        <p:spPr>
          <a:xfrm>
            <a:off x="1922150" y="2527263"/>
            <a:ext cx="23823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307" name="Google Shape;307;p45"/>
          <p:cNvSpPr txBox="1">
            <a:spLocks noGrp="1"/>
          </p:cNvSpPr>
          <p:nvPr>
            <p:ph type="subTitle" idx="1"/>
          </p:nvPr>
        </p:nvSpPr>
        <p:spPr>
          <a:xfrm>
            <a:off x="1922150" y="2835963"/>
            <a:ext cx="2382300" cy="57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08" name="Google Shape;308;p45"/>
          <p:cNvSpPr txBox="1">
            <a:spLocks noGrp="1"/>
          </p:cNvSpPr>
          <p:nvPr>
            <p:ph type="title" idx="2" hasCustomPrompt="1"/>
          </p:nvPr>
        </p:nvSpPr>
        <p:spPr>
          <a:xfrm>
            <a:off x="1922150" y="1857675"/>
            <a:ext cx="2382300" cy="575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309" name="Google Shape;309;p45"/>
          <p:cNvSpPr txBox="1">
            <a:spLocks noGrp="1"/>
          </p:cNvSpPr>
          <p:nvPr>
            <p:ph type="title" idx="3"/>
          </p:nvPr>
        </p:nvSpPr>
        <p:spPr>
          <a:xfrm>
            <a:off x="4839550" y="2509288"/>
            <a:ext cx="23823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310" name="Google Shape;310;p45"/>
          <p:cNvSpPr txBox="1">
            <a:spLocks noGrp="1"/>
          </p:cNvSpPr>
          <p:nvPr>
            <p:ph type="subTitle" idx="4"/>
          </p:nvPr>
        </p:nvSpPr>
        <p:spPr>
          <a:xfrm>
            <a:off x="4839550" y="2817988"/>
            <a:ext cx="2382300" cy="57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11" name="Google Shape;311;p45"/>
          <p:cNvSpPr txBox="1">
            <a:spLocks noGrp="1"/>
          </p:cNvSpPr>
          <p:nvPr>
            <p:ph type="title" idx="5" hasCustomPrompt="1"/>
          </p:nvPr>
        </p:nvSpPr>
        <p:spPr>
          <a:xfrm>
            <a:off x="4839550" y="1839700"/>
            <a:ext cx="2382300" cy="575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4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r>
              <a:t>xx%</a:t>
            </a:r>
          </a:p>
        </p:txBody>
      </p:sp>
      <p:sp>
        <p:nvSpPr>
          <p:cNvPr id="312" name="Google Shape;312;p45"/>
          <p:cNvSpPr txBox="1">
            <a:spLocks noGrp="1"/>
          </p:cNvSpPr>
          <p:nvPr>
            <p:ph type="title" idx="6"/>
          </p:nvPr>
        </p:nvSpPr>
        <p:spPr>
          <a:xfrm>
            <a:off x="640349" y="692350"/>
            <a:ext cx="7863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and three columns 4">
  <p:cSld name="CUSTOM_19">
    <p:bg>
      <p:bgPr>
        <a:blipFill>
          <a:blip r:embed="rId2">
            <a:alphaModFix/>
          </a:blip>
          <a:stretch>
            <a:fillRect/>
          </a:stretch>
        </a:blipFill>
        <a:effectLst/>
      </p:bgPr>
    </p:bg>
    <p:spTree>
      <p:nvGrpSpPr>
        <p:cNvPr id="1" name="Shape 313"/>
        <p:cNvGrpSpPr/>
        <p:nvPr/>
      </p:nvGrpSpPr>
      <p:grpSpPr>
        <a:xfrm>
          <a:off x="0" y="0"/>
          <a:ext cx="0" cy="0"/>
          <a:chOff x="0" y="0"/>
          <a:chExt cx="0" cy="0"/>
        </a:xfrm>
      </p:grpSpPr>
      <p:sp>
        <p:nvSpPr>
          <p:cNvPr id="314" name="Google Shape;314;p46"/>
          <p:cNvSpPr txBox="1">
            <a:spLocks noGrp="1"/>
          </p:cNvSpPr>
          <p:nvPr>
            <p:ph type="title"/>
          </p:nvPr>
        </p:nvSpPr>
        <p:spPr>
          <a:xfrm rot="-5400000">
            <a:off x="-984175" y="2292700"/>
            <a:ext cx="4075500" cy="5664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315" name="Google Shape;315;p46"/>
          <p:cNvSpPr txBox="1">
            <a:spLocks noGrp="1"/>
          </p:cNvSpPr>
          <p:nvPr>
            <p:ph type="title" idx="2"/>
          </p:nvPr>
        </p:nvSpPr>
        <p:spPr>
          <a:xfrm>
            <a:off x="2815975" y="239703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316" name="Google Shape;316;p46"/>
          <p:cNvSpPr txBox="1">
            <a:spLocks noGrp="1"/>
          </p:cNvSpPr>
          <p:nvPr>
            <p:ph type="subTitle" idx="1"/>
          </p:nvPr>
        </p:nvSpPr>
        <p:spPr>
          <a:xfrm>
            <a:off x="2815975" y="2705738"/>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17" name="Google Shape;317;p46"/>
          <p:cNvSpPr txBox="1">
            <a:spLocks noGrp="1"/>
          </p:cNvSpPr>
          <p:nvPr>
            <p:ph type="title" idx="3"/>
          </p:nvPr>
        </p:nvSpPr>
        <p:spPr>
          <a:xfrm>
            <a:off x="4697775" y="239703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318" name="Google Shape;318;p46"/>
          <p:cNvSpPr txBox="1">
            <a:spLocks noGrp="1"/>
          </p:cNvSpPr>
          <p:nvPr>
            <p:ph type="subTitle" idx="4"/>
          </p:nvPr>
        </p:nvSpPr>
        <p:spPr>
          <a:xfrm>
            <a:off x="4697779" y="2705738"/>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19" name="Google Shape;319;p46"/>
          <p:cNvSpPr txBox="1">
            <a:spLocks noGrp="1"/>
          </p:cNvSpPr>
          <p:nvPr>
            <p:ph type="title" idx="5"/>
          </p:nvPr>
        </p:nvSpPr>
        <p:spPr>
          <a:xfrm>
            <a:off x="6579563" y="2397038"/>
            <a:ext cx="15588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320" name="Google Shape;320;p46"/>
          <p:cNvSpPr txBox="1">
            <a:spLocks noGrp="1"/>
          </p:cNvSpPr>
          <p:nvPr>
            <p:ph type="subTitle" idx="6"/>
          </p:nvPr>
        </p:nvSpPr>
        <p:spPr>
          <a:xfrm>
            <a:off x="6579571" y="2705738"/>
            <a:ext cx="15588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21" name="Google Shape;321;p46"/>
          <p:cNvSpPr txBox="1">
            <a:spLocks noGrp="1"/>
          </p:cNvSpPr>
          <p:nvPr>
            <p:ph type="title" idx="7" hasCustomPrompt="1"/>
          </p:nvPr>
        </p:nvSpPr>
        <p:spPr>
          <a:xfrm>
            <a:off x="3269375" y="1697538"/>
            <a:ext cx="652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600"/>
              <a:buNone/>
              <a:defRPr sz="1600"/>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322" name="Google Shape;322;p46"/>
          <p:cNvSpPr txBox="1">
            <a:spLocks noGrp="1"/>
          </p:cNvSpPr>
          <p:nvPr>
            <p:ph type="title" idx="8" hasCustomPrompt="1"/>
          </p:nvPr>
        </p:nvSpPr>
        <p:spPr>
          <a:xfrm>
            <a:off x="5151113" y="1697538"/>
            <a:ext cx="652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600"/>
              <a:buNone/>
              <a:defRPr sz="1600"/>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323" name="Google Shape;323;p46"/>
          <p:cNvSpPr txBox="1">
            <a:spLocks noGrp="1"/>
          </p:cNvSpPr>
          <p:nvPr>
            <p:ph type="title" idx="9" hasCustomPrompt="1"/>
          </p:nvPr>
        </p:nvSpPr>
        <p:spPr>
          <a:xfrm>
            <a:off x="7032875" y="1697538"/>
            <a:ext cx="652200" cy="30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600"/>
              <a:buNone/>
              <a:defRPr sz="1600"/>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324" name="Google Shape;324;p46"/>
          <p:cNvSpPr/>
          <p:nvPr/>
        </p:nvSpPr>
        <p:spPr>
          <a:xfrm>
            <a:off x="2523675" y="973350"/>
            <a:ext cx="5907000" cy="31968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6"/>
          <p:cNvSpPr/>
          <p:nvPr/>
        </p:nvSpPr>
        <p:spPr>
          <a:xfrm>
            <a:off x="-81525" y="-38800"/>
            <a:ext cx="1427700" cy="52533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text 2">
  <p:cSld name="CUSTOM_12">
    <p:bg>
      <p:bgPr>
        <a:blipFill>
          <a:blip r:embed="rId2">
            <a:alphaModFix/>
          </a:blip>
          <a:stretch>
            <a:fillRect/>
          </a:stretch>
        </a:blipFill>
        <a:effectLst/>
      </p:bgPr>
    </p:bg>
    <p:spTree>
      <p:nvGrpSpPr>
        <p:cNvPr id="1" name="Shape 326"/>
        <p:cNvGrpSpPr/>
        <p:nvPr/>
      </p:nvGrpSpPr>
      <p:grpSpPr>
        <a:xfrm>
          <a:off x="0" y="0"/>
          <a:ext cx="0" cy="0"/>
          <a:chOff x="0" y="0"/>
          <a:chExt cx="0" cy="0"/>
        </a:xfrm>
      </p:grpSpPr>
      <p:sp>
        <p:nvSpPr>
          <p:cNvPr id="327" name="Google Shape;327;p47"/>
          <p:cNvSpPr txBox="1">
            <a:spLocks noGrp="1"/>
          </p:cNvSpPr>
          <p:nvPr>
            <p:ph type="title"/>
          </p:nvPr>
        </p:nvSpPr>
        <p:spPr>
          <a:xfrm rot="-5400000">
            <a:off x="-751183" y="2074500"/>
            <a:ext cx="4022700" cy="9822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328" name="Google Shape;328;p47"/>
          <p:cNvSpPr txBox="1">
            <a:spLocks noGrp="1"/>
          </p:cNvSpPr>
          <p:nvPr>
            <p:ph type="subTitle" idx="1"/>
          </p:nvPr>
        </p:nvSpPr>
        <p:spPr>
          <a:xfrm>
            <a:off x="2029050" y="1079150"/>
            <a:ext cx="3179700" cy="301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two columns 6">
  <p:cSld name="CUSTOM_30">
    <p:bg>
      <p:bgPr>
        <a:solidFill>
          <a:schemeClr val="dk1"/>
        </a:solidFill>
        <a:effectLst/>
      </p:bgPr>
    </p:bg>
    <p:spTree>
      <p:nvGrpSpPr>
        <p:cNvPr id="1" name="Shape 329"/>
        <p:cNvGrpSpPr/>
        <p:nvPr/>
      </p:nvGrpSpPr>
      <p:grpSpPr>
        <a:xfrm>
          <a:off x="0" y="0"/>
          <a:ext cx="0" cy="0"/>
          <a:chOff x="0" y="0"/>
          <a:chExt cx="0" cy="0"/>
        </a:xfrm>
      </p:grpSpPr>
      <p:sp>
        <p:nvSpPr>
          <p:cNvPr id="330" name="Google Shape;330;p48"/>
          <p:cNvSpPr txBox="1">
            <a:spLocks noGrp="1"/>
          </p:cNvSpPr>
          <p:nvPr>
            <p:ph type="title"/>
          </p:nvPr>
        </p:nvSpPr>
        <p:spPr>
          <a:xfrm>
            <a:off x="640349" y="692350"/>
            <a:ext cx="7863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331" name="Google Shape;331;p48"/>
          <p:cNvSpPr txBox="1">
            <a:spLocks noGrp="1"/>
          </p:cNvSpPr>
          <p:nvPr>
            <p:ph type="title" idx="2"/>
          </p:nvPr>
        </p:nvSpPr>
        <p:spPr>
          <a:xfrm>
            <a:off x="640401" y="1591342"/>
            <a:ext cx="36060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332" name="Google Shape;332;p48"/>
          <p:cNvSpPr txBox="1">
            <a:spLocks noGrp="1"/>
          </p:cNvSpPr>
          <p:nvPr>
            <p:ph type="subTitle" idx="1"/>
          </p:nvPr>
        </p:nvSpPr>
        <p:spPr>
          <a:xfrm>
            <a:off x="640350" y="1930950"/>
            <a:ext cx="3606000" cy="190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33" name="Google Shape;333;p48"/>
          <p:cNvSpPr txBox="1">
            <a:spLocks noGrp="1"/>
          </p:cNvSpPr>
          <p:nvPr>
            <p:ph type="title" idx="3"/>
          </p:nvPr>
        </p:nvSpPr>
        <p:spPr>
          <a:xfrm>
            <a:off x="4897649" y="1591342"/>
            <a:ext cx="36060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334" name="Google Shape;334;p48"/>
          <p:cNvSpPr txBox="1">
            <a:spLocks noGrp="1"/>
          </p:cNvSpPr>
          <p:nvPr>
            <p:ph type="subTitle" idx="4"/>
          </p:nvPr>
        </p:nvSpPr>
        <p:spPr>
          <a:xfrm>
            <a:off x="4897650" y="1939775"/>
            <a:ext cx="3606000" cy="190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35" name="Google Shape;335;p48"/>
          <p:cNvSpPr/>
          <p:nvPr/>
        </p:nvSpPr>
        <p:spPr>
          <a:xfrm rot="5400000">
            <a:off x="3936375" y="-3935050"/>
            <a:ext cx="1269600" cy="9142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6" name="Google Shape;336;p48"/>
          <p:cNvPicPr preferRelativeResize="0"/>
          <p:nvPr/>
        </p:nvPicPr>
        <p:blipFill rotWithShape="1">
          <a:blip r:embed="rId2">
            <a:alphaModFix/>
          </a:blip>
          <a:srcRect l="-1255" t="-3811" b="23740"/>
          <a:stretch/>
        </p:blipFill>
        <p:spPr>
          <a:xfrm>
            <a:off x="-114375" y="3541700"/>
            <a:ext cx="9258374" cy="1601800"/>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wo columns 7">
  <p:cSld name="CUSTOM_46">
    <p:bg>
      <p:bgPr>
        <a:solidFill>
          <a:schemeClr val="dk1"/>
        </a:solidFill>
        <a:effectLst/>
      </p:bgPr>
    </p:bg>
    <p:spTree>
      <p:nvGrpSpPr>
        <p:cNvPr id="1" name="Shape 337"/>
        <p:cNvGrpSpPr/>
        <p:nvPr/>
      </p:nvGrpSpPr>
      <p:grpSpPr>
        <a:xfrm>
          <a:off x="0" y="0"/>
          <a:ext cx="0" cy="0"/>
          <a:chOff x="0" y="0"/>
          <a:chExt cx="0" cy="0"/>
        </a:xfrm>
      </p:grpSpPr>
      <p:sp>
        <p:nvSpPr>
          <p:cNvPr id="338" name="Google Shape;338;p49"/>
          <p:cNvSpPr txBox="1">
            <a:spLocks noGrp="1"/>
          </p:cNvSpPr>
          <p:nvPr>
            <p:ph type="title"/>
          </p:nvPr>
        </p:nvSpPr>
        <p:spPr>
          <a:xfrm rot="-5400000">
            <a:off x="-1000075" y="2289550"/>
            <a:ext cx="407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800"/>
              <a:buNone/>
              <a:defRPr>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None/>
              <a:defRPr>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None/>
              <a:defRPr>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None/>
              <a:defRPr>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None/>
              <a:defRPr>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None/>
              <a:defRPr>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None/>
              <a:defRPr>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None/>
              <a:defRPr>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None/>
              <a:defRPr>
                <a:solidFill>
                  <a:schemeClr val="lt1"/>
                </a:solidFill>
                <a:latin typeface="Montserrat"/>
                <a:ea typeface="Montserrat"/>
                <a:cs typeface="Montserrat"/>
                <a:sym typeface="Montserrat"/>
              </a:defRPr>
            </a:lvl9pPr>
          </a:lstStyle>
          <a:p>
            <a:endParaRPr/>
          </a:p>
        </p:txBody>
      </p:sp>
      <p:sp>
        <p:nvSpPr>
          <p:cNvPr id="339" name="Google Shape;339;p49"/>
          <p:cNvSpPr txBox="1">
            <a:spLocks noGrp="1"/>
          </p:cNvSpPr>
          <p:nvPr>
            <p:ph type="title" idx="2"/>
          </p:nvPr>
        </p:nvSpPr>
        <p:spPr>
          <a:xfrm>
            <a:off x="2191114" y="2424775"/>
            <a:ext cx="24171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340" name="Google Shape;340;p49"/>
          <p:cNvSpPr txBox="1">
            <a:spLocks noGrp="1"/>
          </p:cNvSpPr>
          <p:nvPr>
            <p:ph type="subTitle" idx="1"/>
          </p:nvPr>
        </p:nvSpPr>
        <p:spPr>
          <a:xfrm>
            <a:off x="2191114" y="2762050"/>
            <a:ext cx="24171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1" name="Google Shape;341;p49"/>
          <p:cNvSpPr txBox="1">
            <a:spLocks noGrp="1"/>
          </p:cNvSpPr>
          <p:nvPr>
            <p:ph type="title" idx="3"/>
          </p:nvPr>
        </p:nvSpPr>
        <p:spPr>
          <a:xfrm>
            <a:off x="5246928" y="2424775"/>
            <a:ext cx="2417100" cy="308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500"/>
              <a:buNone/>
              <a:defRPr sz="16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a:endParaRPr/>
          </a:p>
        </p:txBody>
      </p:sp>
      <p:sp>
        <p:nvSpPr>
          <p:cNvPr id="342" name="Google Shape;342;p49"/>
          <p:cNvSpPr txBox="1">
            <a:spLocks noGrp="1"/>
          </p:cNvSpPr>
          <p:nvPr>
            <p:ph type="subTitle" idx="4"/>
          </p:nvPr>
        </p:nvSpPr>
        <p:spPr>
          <a:xfrm>
            <a:off x="5246928" y="2762050"/>
            <a:ext cx="2417100" cy="79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343" name="Google Shape;343;p49"/>
          <p:cNvSpPr/>
          <p:nvPr/>
        </p:nvSpPr>
        <p:spPr>
          <a:xfrm>
            <a:off x="-105975" y="-38800"/>
            <a:ext cx="1452000" cy="52533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4" name="Google Shape;344;p49"/>
          <p:cNvPicPr preferRelativeResize="0"/>
          <p:nvPr/>
        </p:nvPicPr>
        <p:blipFill rotWithShape="1">
          <a:blip r:embed="rId2">
            <a:alphaModFix/>
          </a:blip>
          <a:srcRect l="-6539" r="6540"/>
          <a:stretch/>
        </p:blipFill>
        <p:spPr>
          <a:xfrm>
            <a:off x="5655312" y="16100"/>
            <a:ext cx="3488677" cy="5143501"/>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text 3">
  <p:cSld name="CUSTOM_13">
    <p:bg>
      <p:bgPr>
        <a:blipFill>
          <a:blip r:embed="rId2">
            <a:alphaModFix/>
          </a:blip>
          <a:stretch>
            <a:fillRect/>
          </a:stretch>
        </a:blipFill>
        <a:effectLst/>
      </p:bgPr>
    </p:bg>
    <p:spTree>
      <p:nvGrpSpPr>
        <p:cNvPr id="1" name="Shape 345"/>
        <p:cNvGrpSpPr/>
        <p:nvPr/>
      </p:nvGrpSpPr>
      <p:grpSpPr>
        <a:xfrm>
          <a:off x="0" y="0"/>
          <a:ext cx="0" cy="0"/>
          <a:chOff x="0" y="0"/>
          <a:chExt cx="0" cy="0"/>
        </a:xfrm>
      </p:grpSpPr>
      <p:sp>
        <p:nvSpPr>
          <p:cNvPr id="346" name="Google Shape;346;p50"/>
          <p:cNvSpPr txBox="1">
            <a:spLocks noGrp="1"/>
          </p:cNvSpPr>
          <p:nvPr>
            <p:ph type="title"/>
          </p:nvPr>
        </p:nvSpPr>
        <p:spPr>
          <a:xfrm>
            <a:off x="952500" y="1482975"/>
            <a:ext cx="2675700" cy="951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347" name="Google Shape;347;p50"/>
          <p:cNvSpPr txBox="1">
            <a:spLocks noGrp="1"/>
          </p:cNvSpPr>
          <p:nvPr>
            <p:ph type="subTitle" idx="1"/>
          </p:nvPr>
        </p:nvSpPr>
        <p:spPr>
          <a:xfrm>
            <a:off x="952500" y="2434725"/>
            <a:ext cx="2675700" cy="122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rot="-5400000">
            <a:off x="-783126" y="2088525"/>
            <a:ext cx="4028100" cy="9276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6"/>
          <p:cNvSpPr/>
          <p:nvPr/>
        </p:nvSpPr>
        <p:spPr>
          <a:xfrm>
            <a:off x="-105975" y="-38800"/>
            <a:ext cx="1452000" cy="52533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ext 4">
  <p:cSld name="CUSTOM_38">
    <p:bg>
      <p:bgPr>
        <a:solidFill>
          <a:schemeClr val="dk1"/>
        </a:solidFill>
        <a:effectLst/>
      </p:bgPr>
    </p:bg>
    <p:spTree>
      <p:nvGrpSpPr>
        <p:cNvPr id="1" name="Shape 348"/>
        <p:cNvGrpSpPr/>
        <p:nvPr/>
      </p:nvGrpSpPr>
      <p:grpSpPr>
        <a:xfrm>
          <a:off x="0" y="0"/>
          <a:ext cx="0" cy="0"/>
          <a:chOff x="0" y="0"/>
          <a:chExt cx="0" cy="0"/>
        </a:xfrm>
      </p:grpSpPr>
      <p:sp>
        <p:nvSpPr>
          <p:cNvPr id="349" name="Google Shape;349;p51"/>
          <p:cNvSpPr txBox="1">
            <a:spLocks noGrp="1"/>
          </p:cNvSpPr>
          <p:nvPr>
            <p:ph type="title"/>
          </p:nvPr>
        </p:nvSpPr>
        <p:spPr>
          <a:xfrm>
            <a:off x="5524500" y="1482975"/>
            <a:ext cx="2675700" cy="9519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2800"/>
              <a:buNone/>
              <a:defRPr>
                <a:solidFill>
                  <a:schemeClr val="lt1"/>
                </a:solidFill>
              </a:defRPr>
            </a:lvl1pPr>
            <a:lvl2pPr lvl="1" algn="r" rtl="0">
              <a:spcBef>
                <a:spcPts val="0"/>
              </a:spcBef>
              <a:spcAft>
                <a:spcPts val="0"/>
              </a:spcAft>
              <a:buClr>
                <a:schemeClr val="lt1"/>
              </a:buClr>
              <a:buSzPts val="2800"/>
              <a:buNone/>
              <a:defRPr>
                <a:solidFill>
                  <a:schemeClr val="lt1"/>
                </a:solidFill>
              </a:defRPr>
            </a:lvl2pPr>
            <a:lvl3pPr lvl="2" algn="r" rtl="0">
              <a:spcBef>
                <a:spcPts val="0"/>
              </a:spcBef>
              <a:spcAft>
                <a:spcPts val="0"/>
              </a:spcAft>
              <a:buClr>
                <a:schemeClr val="lt1"/>
              </a:buClr>
              <a:buSzPts val="2800"/>
              <a:buNone/>
              <a:defRPr>
                <a:solidFill>
                  <a:schemeClr val="lt1"/>
                </a:solidFill>
              </a:defRPr>
            </a:lvl3pPr>
            <a:lvl4pPr lvl="3" algn="r" rtl="0">
              <a:spcBef>
                <a:spcPts val="0"/>
              </a:spcBef>
              <a:spcAft>
                <a:spcPts val="0"/>
              </a:spcAft>
              <a:buClr>
                <a:schemeClr val="lt1"/>
              </a:buClr>
              <a:buSzPts val="2800"/>
              <a:buNone/>
              <a:defRPr>
                <a:solidFill>
                  <a:schemeClr val="lt1"/>
                </a:solidFill>
              </a:defRPr>
            </a:lvl4pPr>
            <a:lvl5pPr lvl="4" algn="r" rtl="0">
              <a:spcBef>
                <a:spcPts val="0"/>
              </a:spcBef>
              <a:spcAft>
                <a:spcPts val="0"/>
              </a:spcAft>
              <a:buClr>
                <a:schemeClr val="lt1"/>
              </a:buClr>
              <a:buSzPts val="2800"/>
              <a:buNone/>
              <a:defRPr>
                <a:solidFill>
                  <a:schemeClr val="lt1"/>
                </a:solidFill>
              </a:defRPr>
            </a:lvl5pPr>
            <a:lvl6pPr lvl="5" algn="r" rtl="0">
              <a:spcBef>
                <a:spcPts val="0"/>
              </a:spcBef>
              <a:spcAft>
                <a:spcPts val="0"/>
              </a:spcAft>
              <a:buClr>
                <a:schemeClr val="lt1"/>
              </a:buClr>
              <a:buSzPts val="2800"/>
              <a:buNone/>
              <a:defRPr>
                <a:solidFill>
                  <a:schemeClr val="lt1"/>
                </a:solidFill>
              </a:defRPr>
            </a:lvl6pPr>
            <a:lvl7pPr lvl="6" algn="r" rtl="0">
              <a:spcBef>
                <a:spcPts val="0"/>
              </a:spcBef>
              <a:spcAft>
                <a:spcPts val="0"/>
              </a:spcAft>
              <a:buClr>
                <a:schemeClr val="lt1"/>
              </a:buClr>
              <a:buSzPts val="2800"/>
              <a:buNone/>
              <a:defRPr>
                <a:solidFill>
                  <a:schemeClr val="lt1"/>
                </a:solidFill>
              </a:defRPr>
            </a:lvl7pPr>
            <a:lvl8pPr lvl="7" algn="r" rtl="0">
              <a:spcBef>
                <a:spcPts val="0"/>
              </a:spcBef>
              <a:spcAft>
                <a:spcPts val="0"/>
              </a:spcAft>
              <a:buClr>
                <a:schemeClr val="lt1"/>
              </a:buClr>
              <a:buSzPts val="2800"/>
              <a:buNone/>
              <a:defRPr>
                <a:solidFill>
                  <a:schemeClr val="lt1"/>
                </a:solidFill>
              </a:defRPr>
            </a:lvl8pPr>
            <a:lvl9pPr lvl="8" algn="r" rtl="0">
              <a:spcBef>
                <a:spcPts val="0"/>
              </a:spcBef>
              <a:spcAft>
                <a:spcPts val="0"/>
              </a:spcAft>
              <a:buClr>
                <a:schemeClr val="lt1"/>
              </a:buClr>
              <a:buSzPts val="2800"/>
              <a:buNone/>
              <a:defRPr>
                <a:solidFill>
                  <a:schemeClr val="lt1"/>
                </a:solidFill>
              </a:defRPr>
            </a:lvl9pPr>
          </a:lstStyle>
          <a:p>
            <a:endParaRPr/>
          </a:p>
        </p:txBody>
      </p:sp>
      <p:sp>
        <p:nvSpPr>
          <p:cNvPr id="350" name="Google Shape;350;p51"/>
          <p:cNvSpPr txBox="1">
            <a:spLocks noGrp="1"/>
          </p:cNvSpPr>
          <p:nvPr>
            <p:ph type="subTitle" idx="1"/>
          </p:nvPr>
        </p:nvSpPr>
        <p:spPr>
          <a:xfrm>
            <a:off x="5524500" y="2434725"/>
            <a:ext cx="2675700" cy="1225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chemeClr val="lt1"/>
                </a:solidFill>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pic>
        <p:nvPicPr>
          <p:cNvPr id="351" name="Google Shape;351;p51"/>
          <p:cNvPicPr preferRelativeResize="0"/>
          <p:nvPr/>
        </p:nvPicPr>
        <p:blipFill>
          <a:blip r:embed="rId2">
            <a:alphaModFix/>
          </a:blip>
          <a:stretch>
            <a:fillRect/>
          </a:stretch>
        </p:blipFill>
        <p:spPr>
          <a:xfrm>
            <a:off x="0" y="2003827"/>
            <a:ext cx="3524975" cy="3139675"/>
          </a:xfrm>
          <a:prstGeom prst="rect">
            <a:avLst/>
          </a:prstGeom>
          <a:noFill/>
          <a:ln>
            <a:noFill/>
          </a:ln>
        </p:spPr>
      </p:pic>
      <p:pic>
        <p:nvPicPr>
          <p:cNvPr id="352" name="Google Shape;352;p51"/>
          <p:cNvPicPr preferRelativeResize="0"/>
          <p:nvPr/>
        </p:nvPicPr>
        <p:blipFill>
          <a:blip r:embed="rId3">
            <a:alphaModFix/>
          </a:blip>
          <a:stretch>
            <a:fillRect/>
          </a:stretch>
        </p:blipFill>
        <p:spPr>
          <a:xfrm>
            <a:off x="4800598" y="0"/>
            <a:ext cx="4343400" cy="2148175"/>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text 5">
  <p:cSld name="CUSTOM_14">
    <p:bg>
      <p:bgPr>
        <a:solidFill>
          <a:schemeClr val="dk1"/>
        </a:solidFill>
        <a:effectLst/>
      </p:bgPr>
    </p:bg>
    <p:spTree>
      <p:nvGrpSpPr>
        <p:cNvPr id="1" name="Shape 353"/>
        <p:cNvGrpSpPr/>
        <p:nvPr/>
      </p:nvGrpSpPr>
      <p:grpSpPr>
        <a:xfrm>
          <a:off x="0" y="0"/>
          <a:ext cx="0" cy="0"/>
          <a:chOff x="0" y="0"/>
          <a:chExt cx="0" cy="0"/>
        </a:xfrm>
      </p:grpSpPr>
      <p:sp>
        <p:nvSpPr>
          <p:cNvPr id="354" name="Google Shape;354;p5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5" name="Google Shape;355;p52"/>
          <p:cNvSpPr txBox="1">
            <a:spLocks noGrp="1"/>
          </p:cNvSpPr>
          <p:nvPr>
            <p:ph type="subTitle" idx="1"/>
          </p:nvPr>
        </p:nvSpPr>
        <p:spPr>
          <a:xfrm>
            <a:off x="713225" y="1079150"/>
            <a:ext cx="7717500" cy="352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solidFill>
                  <a:schemeClr val="lt1"/>
                </a:solidFill>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hanks">
  <p:cSld name="CUSTOM_15">
    <p:bg>
      <p:bgPr>
        <a:blipFill>
          <a:blip r:embed="rId2">
            <a:alphaModFix/>
          </a:blip>
          <a:stretch>
            <a:fillRect/>
          </a:stretch>
        </a:blipFill>
        <a:effectLst/>
      </p:bgPr>
    </p:bg>
    <p:spTree>
      <p:nvGrpSpPr>
        <p:cNvPr id="1" name="Shape 356"/>
        <p:cNvGrpSpPr/>
        <p:nvPr/>
      </p:nvGrpSpPr>
      <p:grpSpPr>
        <a:xfrm>
          <a:off x="0" y="0"/>
          <a:ext cx="0" cy="0"/>
          <a:chOff x="0" y="0"/>
          <a:chExt cx="0" cy="0"/>
        </a:xfrm>
      </p:grpSpPr>
      <p:sp>
        <p:nvSpPr>
          <p:cNvPr id="357" name="Google Shape;357;p53"/>
          <p:cNvSpPr txBox="1">
            <a:spLocks noGrp="1"/>
          </p:cNvSpPr>
          <p:nvPr>
            <p:ph type="title"/>
          </p:nvPr>
        </p:nvSpPr>
        <p:spPr>
          <a:xfrm rot="-5400000">
            <a:off x="-825175" y="2076500"/>
            <a:ext cx="4067400" cy="990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5200"/>
              <a:buNone/>
              <a:defRPr sz="5200" b="1">
                <a:solidFill>
                  <a:schemeClr val="lt1"/>
                </a:solidFill>
                <a:latin typeface="Montserrat"/>
                <a:ea typeface="Montserrat"/>
                <a:cs typeface="Montserrat"/>
                <a:sym typeface="Montserrat"/>
              </a:defRPr>
            </a:lvl1pPr>
            <a:lvl2pPr lvl="1" rtl="0">
              <a:spcBef>
                <a:spcPts val="0"/>
              </a:spcBef>
              <a:spcAft>
                <a:spcPts val="0"/>
              </a:spcAft>
              <a:buClr>
                <a:schemeClr val="lt1"/>
              </a:buClr>
              <a:buSzPts val="5200"/>
              <a:buNone/>
              <a:defRPr sz="5200">
                <a:solidFill>
                  <a:schemeClr val="lt1"/>
                </a:solidFill>
              </a:defRPr>
            </a:lvl2pPr>
            <a:lvl3pPr lvl="2" rtl="0">
              <a:spcBef>
                <a:spcPts val="0"/>
              </a:spcBef>
              <a:spcAft>
                <a:spcPts val="0"/>
              </a:spcAft>
              <a:buClr>
                <a:schemeClr val="lt1"/>
              </a:buClr>
              <a:buSzPts val="5200"/>
              <a:buNone/>
              <a:defRPr sz="5200">
                <a:solidFill>
                  <a:schemeClr val="lt1"/>
                </a:solidFill>
              </a:defRPr>
            </a:lvl3pPr>
            <a:lvl4pPr lvl="3" rtl="0">
              <a:spcBef>
                <a:spcPts val="0"/>
              </a:spcBef>
              <a:spcAft>
                <a:spcPts val="0"/>
              </a:spcAft>
              <a:buClr>
                <a:schemeClr val="lt1"/>
              </a:buClr>
              <a:buSzPts val="5200"/>
              <a:buNone/>
              <a:defRPr sz="5200">
                <a:solidFill>
                  <a:schemeClr val="lt1"/>
                </a:solidFill>
              </a:defRPr>
            </a:lvl4pPr>
            <a:lvl5pPr lvl="4" rtl="0">
              <a:spcBef>
                <a:spcPts val="0"/>
              </a:spcBef>
              <a:spcAft>
                <a:spcPts val="0"/>
              </a:spcAft>
              <a:buClr>
                <a:schemeClr val="lt1"/>
              </a:buClr>
              <a:buSzPts val="5200"/>
              <a:buNone/>
              <a:defRPr sz="5200">
                <a:solidFill>
                  <a:schemeClr val="lt1"/>
                </a:solidFill>
              </a:defRPr>
            </a:lvl5pPr>
            <a:lvl6pPr lvl="5" rtl="0">
              <a:spcBef>
                <a:spcPts val="0"/>
              </a:spcBef>
              <a:spcAft>
                <a:spcPts val="0"/>
              </a:spcAft>
              <a:buClr>
                <a:schemeClr val="lt1"/>
              </a:buClr>
              <a:buSzPts val="5200"/>
              <a:buNone/>
              <a:defRPr sz="5200">
                <a:solidFill>
                  <a:schemeClr val="lt1"/>
                </a:solidFill>
              </a:defRPr>
            </a:lvl6pPr>
            <a:lvl7pPr lvl="6" rtl="0">
              <a:spcBef>
                <a:spcPts val="0"/>
              </a:spcBef>
              <a:spcAft>
                <a:spcPts val="0"/>
              </a:spcAft>
              <a:buClr>
                <a:schemeClr val="lt1"/>
              </a:buClr>
              <a:buSzPts val="5200"/>
              <a:buNone/>
              <a:defRPr sz="5200">
                <a:solidFill>
                  <a:schemeClr val="lt1"/>
                </a:solidFill>
              </a:defRPr>
            </a:lvl7pPr>
            <a:lvl8pPr lvl="7" rtl="0">
              <a:spcBef>
                <a:spcPts val="0"/>
              </a:spcBef>
              <a:spcAft>
                <a:spcPts val="0"/>
              </a:spcAft>
              <a:buClr>
                <a:schemeClr val="lt1"/>
              </a:buClr>
              <a:buSzPts val="5200"/>
              <a:buNone/>
              <a:defRPr sz="5200">
                <a:solidFill>
                  <a:schemeClr val="lt1"/>
                </a:solidFill>
              </a:defRPr>
            </a:lvl8pPr>
            <a:lvl9pPr lvl="8" rtl="0">
              <a:spcBef>
                <a:spcPts val="0"/>
              </a:spcBef>
              <a:spcAft>
                <a:spcPts val="0"/>
              </a:spcAft>
              <a:buClr>
                <a:schemeClr val="lt1"/>
              </a:buClr>
              <a:buSzPts val="5200"/>
              <a:buNone/>
              <a:defRPr sz="5200">
                <a:solidFill>
                  <a:schemeClr val="lt1"/>
                </a:solidFill>
              </a:defRPr>
            </a:lvl9pPr>
          </a:lstStyle>
          <a:p>
            <a:endParaRPr/>
          </a:p>
        </p:txBody>
      </p:sp>
      <p:sp>
        <p:nvSpPr>
          <p:cNvPr id="358" name="Google Shape;358;p53"/>
          <p:cNvSpPr txBox="1">
            <a:spLocks noGrp="1"/>
          </p:cNvSpPr>
          <p:nvPr>
            <p:ph type="subTitle" idx="1"/>
          </p:nvPr>
        </p:nvSpPr>
        <p:spPr>
          <a:xfrm>
            <a:off x="2730150" y="1138025"/>
            <a:ext cx="3683700" cy="110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1"/>
              </a:buClr>
              <a:buSzPts val="1400"/>
              <a:buNone/>
              <a:defRPr sz="1400">
                <a:solidFill>
                  <a:schemeClr val="lt1"/>
                </a:solidFill>
                <a:latin typeface="Montserrat Light"/>
                <a:ea typeface="Montserrat Light"/>
                <a:cs typeface="Montserrat Light"/>
                <a:sym typeface="Montserrat Light"/>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359" name="Google Shape;359;p53"/>
          <p:cNvSpPr txBox="1"/>
          <p:nvPr/>
        </p:nvSpPr>
        <p:spPr>
          <a:xfrm>
            <a:off x="2730150" y="2837075"/>
            <a:ext cx="3683700" cy="714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200">
                <a:solidFill>
                  <a:schemeClr val="lt1"/>
                </a:solidFill>
                <a:latin typeface="Montserrat"/>
                <a:ea typeface="Montserrat"/>
                <a:cs typeface="Montserrat"/>
                <a:sym typeface="Montserrat"/>
              </a:rPr>
              <a:t>CREDITS: This presentation template was created by </a:t>
            </a:r>
            <a:r>
              <a:rPr lang="en" sz="1200" b="1">
                <a:solidFill>
                  <a:schemeClr val="lt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Slidesgo</a:t>
            </a:r>
            <a:r>
              <a:rPr lang="en" sz="1200">
                <a:solidFill>
                  <a:schemeClr val="lt1"/>
                </a:solidFill>
                <a:latin typeface="Montserrat"/>
                <a:ea typeface="Montserrat"/>
                <a:cs typeface="Montserrat"/>
                <a:sym typeface="Montserrat"/>
              </a:rPr>
              <a:t>, including icons by </a:t>
            </a:r>
            <a:r>
              <a:rPr lang="en" sz="1200" b="1">
                <a:solidFill>
                  <a:schemeClr val="lt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Flaticon</a:t>
            </a:r>
            <a:r>
              <a:rPr lang="en" sz="1200">
                <a:solidFill>
                  <a:schemeClr val="lt1"/>
                </a:solidFill>
                <a:latin typeface="Montserrat"/>
                <a:ea typeface="Montserrat"/>
                <a:cs typeface="Montserrat"/>
                <a:sym typeface="Montserrat"/>
              </a:rPr>
              <a:t>, infographics &amp; images by </a:t>
            </a:r>
            <a:r>
              <a:rPr lang="en" sz="1200" b="1">
                <a:solidFill>
                  <a:schemeClr val="lt1"/>
                </a:solidFill>
                <a:uFill>
                  <a:noFill/>
                </a:uFill>
                <a:latin typeface="Montserrat"/>
                <a:ea typeface="Montserrat"/>
                <a:cs typeface="Montserrat"/>
                <a:sym typeface="Montserrat"/>
                <a:hlinkClick r:id="rId5">
                  <a:extLst>
                    <a:ext uri="{A12FA001-AC4F-418D-AE19-62706E023703}">
                      <ahyp:hlinkClr xmlns:ahyp="http://schemas.microsoft.com/office/drawing/2018/hyperlinkcolor" val="tx"/>
                    </a:ext>
                  </a:extLst>
                </a:hlinkClick>
              </a:rPr>
              <a:t>Freepik</a:t>
            </a:r>
            <a:endParaRPr sz="1200">
              <a:solidFill>
                <a:schemeClr val="lt1"/>
              </a:solidFill>
              <a:latin typeface="Montserrat"/>
              <a:ea typeface="Montserrat"/>
              <a:cs typeface="Montserrat"/>
              <a:sym typeface="Montserrat"/>
            </a:endParaRPr>
          </a:p>
          <a:p>
            <a:pPr marL="0" lvl="0" indent="0" algn="l" rtl="0">
              <a:spcBef>
                <a:spcPts val="0"/>
              </a:spcBef>
              <a:spcAft>
                <a:spcPts val="0"/>
              </a:spcAft>
              <a:buNone/>
            </a:pPr>
            <a:endParaRPr sz="1200">
              <a:solidFill>
                <a:schemeClr val="lt1"/>
              </a:solidFill>
              <a:latin typeface="Montserrat"/>
              <a:ea typeface="Montserrat"/>
              <a:cs typeface="Montserrat"/>
              <a:sym typeface="Montserrat"/>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ackground 1">
  <p:cSld name="CUSTOM_16">
    <p:bg>
      <p:bgPr>
        <a:blipFill>
          <a:blip r:embed="rId2">
            <a:alphaModFix/>
          </a:blip>
          <a:stretch>
            <a:fillRect/>
          </a:stretch>
        </a:blipFill>
        <a:effectLst/>
      </p:bgPr>
    </p:bg>
    <p:spTree>
      <p:nvGrpSpPr>
        <p:cNvPr id="1" name="Shape 360"/>
        <p:cNvGrpSpPr/>
        <p:nvPr/>
      </p:nvGrpSpPr>
      <p:grpSpPr>
        <a:xfrm>
          <a:off x="0" y="0"/>
          <a:ext cx="0" cy="0"/>
          <a:chOff x="0" y="0"/>
          <a:chExt cx="0" cy="0"/>
        </a:xfrm>
      </p:grpSpPr>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ackground 2">
  <p:cSld name="CUSTOM_17">
    <p:bg>
      <p:bgPr>
        <a:blipFill>
          <a:blip r:embed="rId2">
            <a:alphaModFix/>
          </a:blip>
          <a:stretch>
            <a:fillRect/>
          </a:stretch>
        </a:blipFill>
        <a:effectLst/>
      </p:bgPr>
    </p:bg>
    <p:spTree>
      <p:nvGrpSpPr>
        <p:cNvPr id="1" name="Shape 361"/>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ackground 3">
  <p:cSld name="CUSTOM_18">
    <p:bg>
      <p:bgPr>
        <a:blipFill>
          <a:blip r:embed="rId2">
            <a:alphaModFix/>
          </a:blip>
          <a:stretch>
            <a:fillRect/>
          </a:stretch>
        </a:blipFill>
        <a:effectLst/>
      </p:bgPr>
    </p:bg>
    <p:spTree>
      <p:nvGrpSpPr>
        <p:cNvPr id="1" name="Shape 362"/>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4">
  <p:cSld name="CUSTOM_22">
    <p:bg>
      <p:bgPr>
        <a:solidFill>
          <a:schemeClr val="dk1"/>
        </a:solidFill>
        <a:effectLst/>
      </p:bgPr>
    </p:bg>
    <p:spTree>
      <p:nvGrpSpPr>
        <p:cNvPr id="1" name="Shape 363"/>
        <p:cNvGrpSpPr/>
        <p:nvPr/>
      </p:nvGrpSpPr>
      <p:grpSpPr>
        <a:xfrm>
          <a:off x="0" y="0"/>
          <a:ext cx="0" cy="0"/>
          <a:chOff x="0" y="0"/>
          <a:chExt cx="0" cy="0"/>
        </a:xfrm>
      </p:grpSpPr>
      <p:pic>
        <p:nvPicPr>
          <p:cNvPr id="364" name="Google Shape;364;p57"/>
          <p:cNvPicPr preferRelativeResize="0"/>
          <p:nvPr/>
        </p:nvPicPr>
        <p:blipFill rotWithShape="1">
          <a:blip r:embed="rId2">
            <a:alphaModFix/>
          </a:blip>
          <a:srcRect l="1221" r="1065"/>
          <a:stretch/>
        </p:blipFill>
        <p:spPr>
          <a:xfrm flipH="1">
            <a:off x="2" y="-95250"/>
            <a:ext cx="9143998" cy="5265824"/>
          </a:xfrm>
          <a:prstGeom prst="rect">
            <a:avLst/>
          </a:prstGeom>
          <a:noFill/>
          <a:ln>
            <a:noFill/>
          </a:ln>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5"/>
        <p:cNvGrpSpPr/>
        <p:nvPr/>
      </p:nvGrpSpPr>
      <p:grpSpPr>
        <a:xfrm>
          <a:off x="0" y="0"/>
          <a:ext cx="0" cy="0"/>
          <a:chOff x="0" y="0"/>
          <a:chExt cx="0" cy="0"/>
        </a:xfrm>
      </p:grpSpPr>
      <p:sp>
        <p:nvSpPr>
          <p:cNvPr id="36" name="Google Shape;36;p7"/>
          <p:cNvSpPr/>
          <p:nvPr/>
        </p:nvSpPr>
        <p:spPr>
          <a:xfrm>
            <a:off x="2476200" y="1239150"/>
            <a:ext cx="4191600" cy="2665200"/>
          </a:xfrm>
          <a:prstGeom prst="rect">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txBox="1">
            <a:spLocks noGrp="1"/>
          </p:cNvSpPr>
          <p:nvPr>
            <p:ph type="title"/>
          </p:nvPr>
        </p:nvSpPr>
        <p:spPr>
          <a:xfrm>
            <a:off x="2549400" y="1599150"/>
            <a:ext cx="4045200" cy="5124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9" name="Google Shape;39;p7"/>
          <p:cNvSpPr txBox="1">
            <a:spLocks noGrp="1"/>
          </p:cNvSpPr>
          <p:nvPr>
            <p:ph type="subTitle" idx="1"/>
          </p:nvPr>
        </p:nvSpPr>
        <p:spPr>
          <a:xfrm>
            <a:off x="2549400" y="2035350"/>
            <a:ext cx="4045200" cy="150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1388100" y="2292225"/>
            <a:ext cx="6367800" cy="10194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48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2" name="Google Shape;42;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9"/>
          <p:cNvSpPr txBox="1">
            <a:spLocks noGrp="1"/>
          </p:cNvSpPr>
          <p:nvPr>
            <p:ph type="title"/>
          </p:nvPr>
        </p:nvSpPr>
        <p:spPr>
          <a:xfrm rot="-5400000">
            <a:off x="-777775" y="1830550"/>
            <a:ext cx="4045200" cy="14823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sz="4900">
                <a:solidFill>
                  <a:schemeClr val="lt1"/>
                </a:solidFill>
              </a:defRPr>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45" name="Google Shape;45;p9"/>
          <p:cNvSpPr txBox="1">
            <a:spLocks noGrp="1"/>
          </p:cNvSpPr>
          <p:nvPr>
            <p:ph type="subTitle" idx="1"/>
          </p:nvPr>
        </p:nvSpPr>
        <p:spPr>
          <a:xfrm>
            <a:off x="4302275" y="3872270"/>
            <a:ext cx="4045200" cy="777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a:solidFill>
                  <a:schemeClr val="lt1"/>
                </a:solidFill>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
        <p:nvSpPr>
          <p:cNvPr id="46" name="Google Shape;46;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47"/>
        <p:cNvGrpSpPr/>
        <p:nvPr/>
      </p:nvGrpSpPr>
      <p:grpSpPr>
        <a:xfrm>
          <a:off x="0" y="0"/>
          <a:ext cx="0" cy="0"/>
          <a:chOff x="0" y="0"/>
          <a:chExt cx="0" cy="0"/>
        </a:xfrm>
      </p:grpSpPr>
      <p:sp>
        <p:nvSpPr>
          <p:cNvPr id="48" name="Google Shape;48;p10"/>
          <p:cNvSpPr txBox="1">
            <a:spLocks noGrp="1"/>
          </p:cNvSpPr>
          <p:nvPr>
            <p:ph type="body" idx="1"/>
          </p:nvPr>
        </p:nvSpPr>
        <p:spPr>
          <a:xfrm>
            <a:off x="713225" y="1039260"/>
            <a:ext cx="3933000" cy="10290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400"/>
              <a:buNone/>
              <a:defRPr sz="2800" b="1">
                <a:solidFill>
                  <a:schemeClr val="lt1"/>
                </a:solidFill>
                <a:latin typeface="Rubik"/>
                <a:ea typeface="Rubik"/>
                <a:cs typeface="Rubik"/>
                <a:sym typeface="Rubik"/>
              </a:defRPr>
            </a:lvl1pPr>
          </a:lstStyle>
          <a:p>
            <a:endParaRPr/>
          </a:p>
        </p:txBody>
      </p:sp>
      <p:sp>
        <p:nvSpPr>
          <p:cNvPr id="49" name="Google Shape;49;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ubik"/>
              <a:buNone/>
              <a:defRPr sz="2800" b="1">
                <a:solidFill>
                  <a:schemeClr val="dk1"/>
                </a:solidFill>
                <a:latin typeface="Rubik"/>
                <a:ea typeface="Rubik"/>
                <a:cs typeface="Rubik"/>
                <a:sym typeface="Rubik"/>
              </a:defRPr>
            </a:lvl1pPr>
            <a:lvl2pPr lvl="1">
              <a:spcBef>
                <a:spcPts val="0"/>
              </a:spcBef>
              <a:spcAft>
                <a:spcPts val="0"/>
              </a:spcAft>
              <a:buClr>
                <a:schemeClr val="dk1"/>
              </a:buClr>
              <a:buSzPts val="2800"/>
              <a:buFont typeface="Rubik"/>
              <a:buNone/>
              <a:defRPr sz="2800" b="1">
                <a:solidFill>
                  <a:schemeClr val="dk1"/>
                </a:solidFill>
                <a:latin typeface="Rubik"/>
                <a:ea typeface="Rubik"/>
                <a:cs typeface="Rubik"/>
                <a:sym typeface="Rubik"/>
              </a:defRPr>
            </a:lvl2pPr>
            <a:lvl3pPr lvl="2">
              <a:spcBef>
                <a:spcPts val="0"/>
              </a:spcBef>
              <a:spcAft>
                <a:spcPts val="0"/>
              </a:spcAft>
              <a:buClr>
                <a:schemeClr val="dk1"/>
              </a:buClr>
              <a:buSzPts val="2800"/>
              <a:buFont typeface="Rubik"/>
              <a:buNone/>
              <a:defRPr sz="2800" b="1">
                <a:solidFill>
                  <a:schemeClr val="dk1"/>
                </a:solidFill>
                <a:latin typeface="Rubik"/>
                <a:ea typeface="Rubik"/>
                <a:cs typeface="Rubik"/>
                <a:sym typeface="Rubik"/>
              </a:defRPr>
            </a:lvl3pPr>
            <a:lvl4pPr lvl="3">
              <a:spcBef>
                <a:spcPts val="0"/>
              </a:spcBef>
              <a:spcAft>
                <a:spcPts val="0"/>
              </a:spcAft>
              <a:buClr>
                <a:schemeClr val="dk1"/>
              </a:buClr>
              <a:buSzPts val="2800"/>
              <a:buFont typeface="Rubik"/>
              <a:buNone/>
              <a:defRPr sz="2800" b="1">
                <a:solidFill>
                  <a:schemeClr val="dk1"/>
                </a:solidFill>
                <a:latin typeface="Rubik"/>
                <a:ea typeface="Rubik"/>
                <a:cs typeface="Rubik"/>
                <a:sym typeface="Rubik"/>
              </a:defRPr>
            </a:lvl4pPr>
            <a:lvl5pPr lvl="4">
              <a:spcBef>
                <a:spcPts val="0"/>
              </a:spcBef>
              <a:spcAft>
                <a:spcPts val="0"/>
              </a:spcAft>
              <a:buClr>
                <a:schemeClr val="dk1"/>
              </a:buClr>
              <a:buSzPts val="2800"/>
              <a:buFont typeface="Rubik"/>
              <a:buNone/>
              <a:defRPr sz="2800" b="1">
                <a:solidFill>
                  <a:schemeClr val="dk1"/>
                </a:solidFill>
                <a:latin typeface="Rubik"/>
                <a:ea typeface="Rubik"/>
                <a:cs typeface="Rubik"/>
                <a:sym typeface="Rubik"/>
              </a:defRPr>
            </a:lvl5pPr>
            <a:lvl6pPr lvl="5">
              <a:spcBef>
                <a:spcPts val="0"/>
              </a:spcBef>
              <a:spcAft>
                <a:spcPts val="0"/>
              </a:spcAft>
              <a:buClr>
                <a:schemeClr val="dk1"/>
              </a:buClr>
              <a:buSzPts val="2800"/>
              <a:buFont typeface="Rubik"/>
              <a:buNone/>
              <a:defRPr sz="2800" b="1">
                <a:solidFill>
                  <a:schemeClr val="dk1"/>
                </a:solidFill>
                <a:latin typeface="Rubik"/>
                <a:ea typeface="Rubik"/>
                <a:cs typeface="Rubik"/>
                <a:sym typeface="Rubik"/>
              </a:defRPr>
            </a:lvl6pPr>
            <a:lvl7pPr lvl="6">
              <a:spcBef>
                <a:spcPts val="0"/>
              </a:spcBef>
              <a:spcAft>
                <a:spcPts val="0"/>
              </a:spcAft>
              <a:buClr>
                <a:schemeClr val="dk1"/>
              </a:buClr>
              <a:buSzPts val="2800"/>
              <a:buFont typeface="Rubik"/>
              <a:buNone/>
              <a:defRPr sz="2800" b="1">
                <a:solidFill>
                  <a:schemeClr val="dk1"/>
                </a:solidFill>
                <a:latin typeface="Rubik"/>
                <a:ea typeface="Rubik"/>
                <a:cs typeface="Rubik"/>
                <a:sym typeface="Rubik"/>
              </a:defRPr>
            </a:lvl7pPr>
            <a:lvl8pPr lvl="7">
              <a:spcBef>
                <a:spcPts val="0"/>
              </a:spcBef>
              <a:spcAft>
                <a:spcPts val="0"/>
              </a:spcAft>
              <a:buClr>
                <a:schemeClr val="dk1"/>
              </a:buClr>
              <a:buSzPts val="2800"/>
              <a:buFont typeface="Rubik"/>
              <a:buNone/>
              <a:defRPr sz="2800" b="1">
                <a:solidFill>
                  <a:schemeClr val="dk1"/>
                </a:solidFill>
                <a:latin typeface="Rubik"/>
                <a:ea typeface="Rubik"/>
                <a:cs typeface="Rubik"/>
                <a:sym typeface="Rubik"/>
              </a:defRPr>
            </a:lvl8pPr>
            <a:lvl9pPr lvl="8">
              <a:spcBef>
                <a:spcPts val="0"/>
              </a:spcBef>
              <a:spcAft>
                <a:spcPts val="0"/>
              </a:spcAft>
              <a:buClr>
                <a:schemeClr val="dk1"/>
              </a:buClr>
              <a:buSzPts val="2800"/>
              <a:buFont typeface="Rubik"/>
              <a:buNone/>
              <a:defRPr sz="2800" b="1">
                <a:solidFill>
                  <a:schemeClr val="dk1"/>
                </a:solidFill>
                <a:latin typeface="Rubik"/>
                <a:ea typeface="Rubik"/>
                <a:cs typeface="Rubik"/>
                <a:sym typeface="Rubi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65"/>
        <p:cNvGrpSpPr/>
        <p:nvPr/>
      </p:nvGrpSpPr>
      <p:grpSpPr>
        <a:xfrm>
          <a:off x="0" y="0"/>
          <a:ext cx="0" cy="0"/>
          <a:chOff x="0" y="0"/>
          <a:chExt cx="0" cy="0"/>
        </a:xfrm>
      </p:grpSpPr>
      <p:sp>
        <p:nvSpPr>
          <p:cNvPr id="366" name="Google Shape;366;p5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67" name="Google Shape;367;p5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70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2"/>
        <p:cNvGrpSpPr/>
        <p:nvPr/>
      </p:nvGrpSpPr>
      <p:grpSpPr>
        <a:xfrm>
          <a:off x="0" y="0"/>
          <a:ext cx="0" cy="0"/>
          <a:chOff x="0" y="0"/>
          <a:chExt cx="0" cy="0"/>
        </a:xfrm>
      </p:grpSpPr>
      <p:sp>
        <p:nvSpPr>
          <p:cNvPr id="373" name="Google Shape;373;p60"/>
          <p:cNvSpPr txBox="1">
            <a:spLocks noGrp="1"/>
          </p:cNvSpPr>
          <p:nvPr>
            <p:ph type="ctrTitle"/>
          </p:nvPr>
        </p:nvSpPr>
        <p:spPr>
          <a:xfrm>
            <a:off x="713250" y="1454391"/>
            <a:ext cx="6094200" cy="1653600"/>
          </a:xfrm>
          <a:prstGeom prst="rect">
            <a:avLst/>
          </a:prstGeom>
        </p:spPr>
        <p:txBody>
          <a:bodyPr spcFirstLastPara="1" wrap="square" lIns="91425" tIns="91425" rIns="91425" bIns="91425" anchor="t" anchorCtr="0">
            <a:noAutofit/>
          </a:bodyPr>
          <a:lstStyle/>
          <a:p>
            <a:r>
              <a:rPr lang="en" dirty="0"/>
              <a:t>THE SOUND OF MUSIC – PART 2</a:t>
            </a:r>
            <a:endParaRPr lang="en-US" dirty="0"/>
          </a:p>
        </p:txBody>
      </p:sp>
      <p:sp>
        <p:nvSpPr>
          <p:cNvPr id="374" name="Google Shape;374;p60"/>
          <p:cNvSpPr txBox="1">
            <a:spLocks noGrp="1"/>
          </p:cNvSpPr>
          <p:nvPr>
            <p:ph type="subTitle" idx="1"/>
          </p:nvPr>
        </p:nvSpPr>
        <p:spPr>
          <a:xfrm>
            <a:off x="713225" y="3144891"/>
            <a:ext cx="6094200" cy="346500"/>
          </a:xfrm>
          <a:prstGeom prst="rect">
            <a:avLst/>
          </a:prstGeom>
        </p:spPr>
        <p:txBody>
          <a:bodyPr spcFirstLastPara="1" wrap="square" lIns="91425" tIns="91425" rIns="91425" bIns="91425" anchor="t" anchorCtr="0">
            <a:noAutofit/>
          </a:bodyPr>
          <a:lstStyle/>
          <a:p>
            <a:pPr marL="0" indent="0"/>
            <a:r>
              <a:rPr lang="en" dirty="0"/>
              <a:t>The story of Bismillah Khan.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C9569-D1F9-2D77-2507-FE7C4763B95D}"/>
              </a:ext>
            </a:extLst>
          </p:cNvPr>
          <p:cNvSpPr>
            <a:spLocks noGrp="1"/>
          </p:cNvSpPr>
          <p:nvPr>
            <p:ph type="title"/>
          </p:nvPr>
        </p:nvSpPr>
        <p:spPr/>
        <p:txBody>
          <a:bodyPr/>
          <a:lstStyle/>
          <a:p>
            <a:r>
              <a:rPr lang="en-US" dirty="0"/>
              <a:t>DIVING DEEP INTO THIS STORY.</a:t>
            </a:r>
          </a:p>
        </p:txBody>
      </p:sp>
      <p:sp>
        <p:nvSpPr>
          <p:cNvPr id="3" name="Text Placeholder 2">
            <a:extLst>
              <a:ext uri="{FF2B5EF4-FFF2-40B4-BE49-F238E27FC236}">
                <a16:creationId xmlns:a16="http://schemas.microsoft.com/office/drawing/2014/main" id="{B21B1DA1-6EBB-725F-664F-29AFFEC81423}"/>
              </a:ext>
            </a:extLst>
          </p:cNvPr>
          <p:cNvSpPr>
            <a:spLocks noGrp="1"/>
          </p:cNvSpPr>
          <p:nvPr>
            <p:ph type="body" idx="1"/>
          </p:nvPr>
        </p:nvSpPr>
        <p:spPr/>
        <p:txBody>
          <a:bodyPr/>
          <a:lstStyle/>
          <a:p>
            <a:r>
              <a:rPr lang="en-US" sz="1600" dirty="0">
                <a:solidFill>
                  <a:schemeClr val="bg1"/>
                </a:solidFill>
              </a:rPr>
              <a:t>Ustad Bismillah Khan represented India on the global stage too. He was the first Indian who was invited to perform at the distinguished Lincoln Centre Hall in the USA. He also participated in the Cannes Art Festival, the World Exposition in Montreal and the Osaka Trade Fair. He was so popular that an opera house in Teheran was named after him, i.e. Tahar </a:t>
            </a:r>
            <a:r>
              <a:rPr lang="en-US" sz="1600" err="1">
                <a:solidFill>
                  <a:schemeClr val="bg1"/>
                </a:solidFill>
              </a:rPr>
              <a:t>Mosiquee</a:t>
            </a:r>
            <a:r>
              <a:rPr lang="en-US" sz="1600" dirty="0">
                <a:solidFill>
                  <a:schemeClr val="bg1"/>
                </a:solidFill>
              </a:rPr>
              <a:t> </a:t>
            </a:r>
            <a:r>
              <a:rPr lang="en-US" sz="1600" err="1">
                <a:solidFill>
                  <a:schemeClr val="bg1"/>
                </a:solidFill>
              </a:rPr>
              <a:t>Ustaad</a:t>
            </a:r>
            <a:r>
              <a:rPr lang="en-US" sz="1600" dirty="0">
                <a:solidFill>
                  <a:schemeClr val="bg1"/>
                </a:solidFill>
              </a:rPr>
              <a:t> Bismillah Khan. Despite having numerous opportunities far and wide, the music maestro was very fond of India, particularly </a:t>
            </a:r>
            <a:r>
              <a:rPr lang="en-US" sz="1600" err="1">
                <a:solidFill>
                  <a:schemeClr val="bg1"/>
                </a:solidFill>
              </a:rPr>
              <a:t>Benaras</a:t>
            </a:r>
            <a:r>
              <a:rPr lang="en-US" sz="1600" dirty="0">
                <a:solidFill>
                  <a:schemeClr val="bg1"/>
                </a:solidFill>
              </a:rPr>
              <a:t> and his native town, </a:t>
            </a:r>
            <a:r>
              <a:rPr lang="en-US" sz="1600" err="1">
                <a:solidFill>
                  <a:schemeClr val="bg1"/>
                </a:solidFill>
              </a:rPr>
              <a:t>Dumraon</a:t>
            </a:r>
            <a:r>
              <a:rPr lang="en-US" sz="1600" dirty="0">
                <a:solidFill>
                  <a:schemeClr val="bg1"/>
                </a:solidFill>
              </a:rPr>
              <a:t>. On 21st August 2006, Ustad Bismillah Khan breathed his last after a prolonged illness and left a legacy of soulful music behind him.</a:t>
            </a:r>
            <a:endParaRPr lang="en-US" dirty="0">
              <a:solidFill>
                <a:schemeClr val="bg1"/>
              </a:solidFill>
            </a:endParaRPr>
          </a:p>
        </p:txBody>
      </p:sp>
    </p:spTree>
    <p:extLst>
      <p:ext uri="{BB962C8B-B14F-4D97-AF65-F5344CB8AC3E}">
        <p14:creationId xmlns:p14="http://schemas.microsoft.com/office/powerpoint/2010/main" val="353211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42"/>
        <p:cNvGrpSpPr/>
        <p:nvPr/>
      </p:nvGrpSpPr>
      <p:grpSpPr>
        <a:xfrm>
          <a:off x="0" y="0"/>
          <a:ext cx="0" cy="0"/>
          <a:chOff x="0" y="0"/>
          <a:chExt cx="0" cy="0"/>
        </a:xfrm>
      </p:grpSpPr>
      <p:sp>
        <p:nvSpPr>
          <p:cNvPr id="443" name="Google Shape;443;p66"/>
          <p:cNvSpPr txBox="1">
            <a:spLocks noGrp="1"/>
          </p:cNvSpPr>
          <p:nvPr>
            <p:ph type="title"/>
          </p:nvPr>
        </p:nvSpPr>
        <p:spPr>
          <a:xfrm>
            <a:off x="2549400" y="1232527"/>
            <a:ext cx="4045200" cy="803541"/>
          </a:xfrm>
          <a:prstGeom prst="rect">
            <a:avLst/>
          </a:prstGeom>
        </p:spPr>
        <p:txBody>
          <a:bodyPr spcFirstLastPara="1" wrap="square" lIns="91425" tIns="91425" rIns="91425" bIns="91425" anchor="t" anchorCtr="0">
            <a:noAutofit/>
          </a:bodyPr>
          <a:lstStyle/>
          <a:p>
            <a:r>
              <a:rPr lang="en" dirty="0"/>
              <a:t>INFORMATION BEFORE WE START - SHEHNAI.</a:t>
            </a:r>
          </a:p>
        </p:txBody>
      </p:sp>
      <p:sp>
        <p:nvSpPr>
          <p:cNvPr id="444" name="Google Shape;444;p66"/>
          <p:cNvSpPr txBox="1">
            <a:spLocks noGrp="1"/>
          </p:cNvSpPr>
          <p:nvPr>
            <p:ph type="subTitle" idx="1"/>
          </p:nvPr>
        </p:nvSpPr>
        <p:spPr>
          <a:xfrm>
            <a:off x="2549400" y="2035350"/>
            <a:ext cx="4045200" cy="1509000"/>
          </a:xfrm>
          <a:prstGeom prst="rect">
            <a:avLst/>
          </a:prstGeom>
        </p:spPr>
        <p:txBody>
          <a:bodyPr spcFirstLastPara="1" wrap="square" lIns="91425" tIns="91425" rIns="91425" bIns="91425" anchor="t" anchorCtr="0">
            <a:noAutofit/>
          </a:bodyPr>
          <a:lstStyle/>
          <a:p>
            <a:pPr marL="0" indent="0"/>
            <a:r>
              <a:rPr lang="en" dirty="0"/>
              <a:t>The shehnai is an incredible wind instrument that has been a staple of Indian music for centuries. Crafted from wood and brass, this bell-shaped instrument is designed to create a unique and nasal sound that is both likely and soulful.</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3" name="Google Shape;463;p69"/>
          <p:cNvSpPr txBox="1">
            <a:spLocks noGrp="1"/>
          </p:cNvSpPr>
          <p:nvPr>
            <p:ph type="title"/>
          </p:nvPr>
        </p:nvSpPr>
        <p:spPr>
          <a:xfrm>
            <a:off x="3546410" y="939777"/>
            <a:ext cx="5593313" cy="704400"/>
          </a:xfrm>
          <a:prstGeom prst="rect">
            <a:avLst/>
          </a:prstGeom>
        </p:spPr>
        <p:txBody>
          <a:bodyPr spcFirstLastPara="1" wrap="square" lIns="91425" tIns="91425" rIns="91425" bIns="91425" anchor="t" anchorCtr="0">
            <a:noAutofit/>
          </a:bodyPr>
          <a:lstStyle/>
          <a:p>
            <a:pPr algn="ctr"/>
            <a:r>
              <a:rPr lang="en" dirty="0"/>
              <a:t>BISMILLAH KHAN.</a:t>
            </a:r>
            <a:endParaRPr lang="en-US" dirty="0"/>
          </a:p>
        </p:txBody>
      </p:sp>
      <p:pic>
        <p:nvPicPr>
          <p:cNvPr id="4" name="Picture 4">
            <a:extLst>
              <a:ext uri="{FF2B5EF4-FFF2-40B4-BE49-F238E27FC236}">
                <a16:creationId xmlns:a16="http://schemas.microsoft.com/office/drawing/2014/main" id="{68D04E4F-6B7D-080B-88E0-5906ED0A6E3A}"/>
              </a:ext>
            </a:extLst>
          </p:cNvPr>
          <p:cNvPicPr>
            <a:picLocks noChangeAspect="1"/>
          </p:cNvPicPr>
          <p:nvPr/>
        </p:nvPicPr>
        <p:blipFill>
          <a:blip r:embed="rId3"/>
          <a:stretch>
            <a:fillRect/>
          </a:stretch>
        </p:blipFill>
        <p:spPr>
          <a:xfrm>
            <a:off x="3577807" y="1337139"/>
            <a:ext cx="5600698" cy="380631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text, sky, outdoor, road&#10;&#10;Description automatically generated">
            <a:extLst>
              <a:ext uri="{FF2B5EF4-FFF2-40B4-BE49-F238E27FC236}">
                <a16:creationId xmlns:a16="http://schemas.microsoft.com/office/drawing/2014/main" id="{0D304898-D2BD-245C-A292-FE23124ACBD1}"/>
              </a:ext>
            </a:extLst>
          </p:cNvPr>
          <p:cNvPicPr>
            <a:picLocks noChangeAspect="1"/>
          </p:cNvPicPr>
          <p:nvPr/>
        </p:nvPicPr>
        <p:blipFill>
          <a:blip r:embed="rId2"/>
          <a:stretch>
            <a:fillRect/>
          </a:stretch>
        </p:blipFill>
        <p:spPr>
          <a:xfrm>
            <a:off x="-2155" y="1964"/>
            <a:ext cx="9159094" cy="5139573"/>
          </a:xfrm>
          <a:prstGeom prst="rect">
            <a:avLst/>
          </a:prstGeom>
        </p:spPr>
      </p:pic>
    </p:spTree>
    <p:extLst>
      <p:ext uri="{BB962C8B-B14F-4D97-AF65-F5344CB8AC3E}">
        <p14:creationId xmlns:p14="http://schemas.microsoft.com/office/powerpoint/2010/main" val="1662233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8" name="Google Shape;558;p76"/>
          <p:cNvSpPr txBox="1">
            <a:spLocks noGrp="1"/>
          </p:cNvSpPr>
          <p:nvPr>
            <p:ph type="title"/>
          </p:nvPr>
        </p:nvSpPr>
        <p:spPr>
          <a:xfrm rot="-5400000">
            <a:off x="-936900" y="2284975"/>
            <a:ext cx="4005000" cy="572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dirty="0"/>
              <a:t>BIOGRAPHY.</a:t>
            </a:r>
            <a:endParaRPr lang="en-US" dirty="0"/>
          </a:p>
        </p:txBody>
      </p:sp>
      <p:sp>
        <p:nvSpPr>
          <p:cNvPr id="559" name="Google Shape;559;p76"/>
          <p:cNvSpPr/>
          <p:nvPr/>
        </p:nvSpPr>
        <p:spPr>
          <a:xfrm>
            <a:off x="1701825" y="1027075"/>
            <a:ext cx="2055900" cy="3236100"/>
          </a:xfrm>
          <a:prstGeom prst="rect">
            <a:avLst/>
          </a:prstGeom>
          <a:solidFill>
            <a:schemeClr val="dk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76"/>
          <p:cNvSpPr/>
          <p:nvPr/>
        </p:nvSpPr>
        <p:spPr>
          <a:xfrm>
            <a:off x="4008650" y="1027075"/>
            <a:ext cx="2055900" cy="3236100"/>
          </a:xfrm>
          <a:prstGeom prst="rect">
            <a:avLst/>
          </a:prstGeom>
          <a:solidFill>
            <a:schemeClr val="dk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76"/>
          <p:cNvSpPr/>
          <p:nvPr/>
        </p:nvSpPr>
        <p:spPr>
          <a:xfrm>
            <a:off x="6315475" y="1027075"/>
            <a:ext cx="2055900" cy="3236100"/>
          </a:xfrm>
          <a:prstGeom prst="rect">
            <a:avLst/>
          </a:prstGeom>
          <a:solidFill>
            <a:schemeClr val="dk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76"/>
          <p:cNvSpPr txBox="1">
            <a:spLocks noGrp="1"/>
          </p:cNvSpPr>
          <p:nvPr>
            <p:ph type="title" idx="2"/>
          </p:nvPr>
        </p:nvSpPr>
        <p:spPr>
          <a:xfrm>
            <a:off x="1702366" y="2194478"/>
            <a:ext cx="2054818" cy="492011"/>
          </a:xfrm>
          <a:prstGeom prst="rect">
            <a:avLst/>
          </a:prstGeom>
        </p:spPr>
        <p:txBody>
          <a:bodyPr spcFirstLastPara="1" wrap="square" lIns="91425" tIns="91425" rIns="91425" bIns="91425" anchor="t" anchorCtr="0">
            <a:noAutofit/>
          </a:bodyPr>
          <a:lstStyle/>
          <a:p>
            <a:r>
              <a:rPr lang="en" dirty="0"/>
              <a:t>DATE OF BIRTH.</a:t>
            </a:r>
            <a:endParaRPr lang="en-US" dirty="0"/>
          </a:p>
        </p:txBody>
      </p:sp>
      <p:sp>
        <p:nvSpPr>
          <p:cNvPr id="576" name="Google Shape;576;p76"/>
          <p:cNvSpPr txBox="1">
            <a:spLocks noGrp="1"/>
          </p:cNvSpPr>
          <p:nvPr>
            <p:ph type="subTitle" idx="1"/>
          </p:nvPr>
        </p:nvSpPr>
        <p:spPr>
          <a:xfrm>
            <a:off x="1950375" y="2576074"/>
            <a:ext cx="1558800" cy="1071900"/>
          </a:xfrm>
          <a:prstGeom prst="rect">
            <a:avLst/>
          </a:prstGeom>
        </p:spPr>
        <p:txBody>
          <a:bodyPr spcFirstLastPara="1" wrap="square" lIns="91425" tIns="91425" rIns="91425" bIns="91425" anchor="t" anchorCtr="0">
            <a:noAutofit/>
          </a:bodyPr>
          <a:lstStyle/>
          <a:p>
            <a:pPr marL="0" indent="0"/>
            <a:r>
              <a:rPr lang="en" dirty="0"/>
              <a:t>21st March 1916</a:t>
            </a:r>
            <a:endParaRPr lang="en-US" dirty="0"/>
          </a:p>
        </p:txBody>
      </p:sp>
      <p:sp>
        <p:nvSpPr>
          <p:cNvPr id="577" name="Google Shape;577;p76"/>
          <p:cNvSpPr txBox="1">
            <a:spLocks noGrp="1"/>
          </p:cNvSpPr>
          <p:nvPr>
            <p:ph type="title" idx="3"/>
          </p:nvPr>
        </p:nvSpPr>
        <p:spPr>
          <a:xfrm>
            <a:off x="4257200" y="2194478"/>
            <a:ext cx="1558800" cy="308700"/>
          </a:xfrm>
          <a:prstGeom prst="rect">
            <a:avLst/>
          </a:prstGeom>
        </p:spPr>
        <p:txBody>
          <a:bodyPr spcFirstLastPara="1" wrap="square" lIns="91425" tIns="91425" rIns="91425" bIns="91425" anchor="t" anchorCtr="0">
            <a:noAutofit/>
          </a:bodyPr>
          <a:lstStyle/>
          <a:p>
            <a:r>
              <a:rPr lang="en" dirty="0"/>
              <a:t>DIED ON</a:t>
            </a:r>
            <a:endParaRPr lang="en-US" dirty="0"/>
          </a:p>
        </p:txBody>
      </p:sp>
      <p:sp>
        <p:nvSpPr>
          <p:cNvPr id="578" name="Google Shape;578;p76"/>
          <p:cNvSpPr txBox="1">
            <a:spLocks noGrp="1"/>
          </p:cNvSpPr>
          <p:nvPr>
            <p:ph type="subTitle" idx="4"/>
          </p:nvPr>
        </p:nvSpPr>
        <p:spPr>
          <a:xfrm>
            <a:off x="4257200" y="2543725"/>
            <a:ext cx="1558800" cy="1071900"/>
          </a:xfrm>
          <a:prstGeom prst="rect">
            <a:avLst/>
          </a:prstGeom>
        </p:spPr>
        <p:txBody>
          <a:bodyPr spcFirstLastPara="1" wrap="square" lIns="91425" tIns="91425" rIns="91425" bIns="91425" anchor="t" anchorCtr="0">
            <a:noAutofit/>
          </a:bodyPr>
          <a:lstStyle/>
          <a:p>
            <a:pPr marL="0" indent="0"/>
            <a:r>
              <a:rPr lang="en" dirty="0"/>
              <a:t>21 August 2006</a:t>
            </a:r>
            <a:endParaRPr lang="en-US" dirty="0"/>
          </a:p>
        </p:txBody>
      </p:sp>
      <p:sp>
        <p:nvSpPr>
          <p:cNvPr id="579" name="Google Shape;579;p76"/>
          <p:cNvSpPr txBox="1">
            <a:spLocks noGrp="1"/>
          </p:cNvSpPr>
          <p:nvPr>
            <p:ph type="title" idx="5"/>
          </p:nvPr>
        </p:nvSpPr>
        <p:spPr>
          <a:xfrm>
            <a:off x="6587313" y="2194478"/>
            <a:ext cx="1558800" cy="3087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dirty="0"/>
              <a:t>GENRE</a:t>
            </a:r>
            <a:endParaRPr lang="en-US" dirty="0"/>
          </a:p>
        </p:txBody>
      </p:sp>
      <p:sp>
        <p:nvSpPr>
          <p:cNvPr id="580" name="Google Shape;580;p76"/>
          <p:cNvSpPr txBox="1">
            <a:spLocks noGrp="1"/>
          </p:cNvSpPr>
          <p:nvPr>
            <p:ph type="subTitle" idx="6"/>
          </p:nvPr>
        </p:nvSpPr>
        <p:spPr>
          <a:xfrm>
            <a:off x="6587313" y="2543725"/>
            <a:ext cx="1558800" cy="1071900"/>
          </a:xfrm>
          <a:prstGeom prst="rect">
            <a:avLst/>
          </a:prstGeom>
        </p:spPr>
        <p:txBody>
          <a:bodyPr spcFirstLastPara="1" wrap="square" lIns="91425" tIns="91425" rIns="91425" bIns="91425" anchor="t" anchorCtr="0">
            <a:noAutofit/>
          </a:bodyPr>
          <a:lstStyle/>
          <a:p>
            <a:pPr marL="0" indent="0"/>
            <a:r>
              <a:rPr lang="en" dirty="0"/>
              <a:t>Indian Classical Music.</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7"/>
        <p:cNvGrpSpPr/>
        <p:nvPr/>
      </p:nvGrpSpPr>
      <p:grpSpPr>
        <a:xfrm>
          <a:off x="0" y="0"/>
          <a:ext cx="0" cy="0"/>
          <a:chOff x="0" y="0"/>
          <a:chExt cx="0" cy="0"/>
        </a:xfrm>
      </p:grpSpPr>
      <p:sp>
        <p:nvSpPr>
          <p:cNvPr id="628" name="Google Shape;628;p80"/>
          <p:cNvSpPr txBox="1">
            <a:spLocks noGrp="1"/>
          </p:cNvSpPr>
          <p:nvPr>
            <p:ph type="title"/>
          </p:nvPr>
        </p:nvSpPr>
        <p:spPr>
          <a:xfrm>
            <a:off x="1432775" y="1809625"/>
            <a:ext cx="6278400" cy="1105200"/>
          </a:xfrm>
          <a:prstGeom prst="rect">
            <a:avLst/>
          </a:prstGeom>
        </p:spPr>
        <p:txBody>
          <a:bodyPr spcFirstLastPara="1" wrap="square" lIns="91425" tIns="91425" rIns="91425" bIns="91425" anchor="b" anchorCtr="0">
            <a:noAutofit/>
          </a:bodyPr>
          <a:lstStyle/>
          <a:p>
            <a:r>
              <a:rPr lang="en" dirty="0"/>
              <a:t>11 AWARDS!</a:t>
            </a:r>
          </a:p>
        </p:txBody>
      </p:sp>
      <p:sp>
        <p:nvSpPr>
          <p:cNvPr id="629" name="Google Shape;629;p80"/>
          <p:cNvSpPr txBox="1">
            <a:spLocks noGrp="1"/>
          </p:cNvSpPr>
          <p:nvPr>
            <p:ph type="subTitle" idx="1"/>
          </p:nvPr>
        </p:nvSpPr>
        <p:spPr>
          <a:xfrm>
            <a:off x="2125700" y="2569718"/>
            <a:ext cx="4892700" cy="419100"/>
          </a:xfrm>
          <a:prstGeom prst="rect">
            <a:avLst/>
          </a:prstGeom>
        </p:spPr>
        <p:txBody>
          <a:bodyPr spcFirstLastPara="1" wrap="square" lIns="91425" tIns="91425" rIns="91425" bIns="91425" anchor="t" anchorCtr="0">
            <a:noAutofit/>
          </a:bodyPr>
          <a:lstStyle/>
          <a:p>
            <a:pPr marL="0" indent="0"/>
            <a:r>
              <a:rPr lang="en" dirty="0"/>
              <a:t>were given to </a:t>
            </a:r>
            <a:r>
              <a:rPr lang="en" b="1" i="1" dirty="0"/>
              <a:t>Ustad </a:t>
            </a:r>
            <a:r>
              <a:rPr lang="en" b="1" dirty="0"/>
              <a:t>Bismillah Khan.</a:t>
            </a:r>
            <a:endParaRPr lang="e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83"/>
          <p:cNvSpPr txBox="1">
            <a:spLocks noGrp="1"/>
          </p:cNvSpPr>
          <p:nvPr>
            <p:ph type="title"/>
          </p:nvPr>
        </p:nvSpPr>
        <p:spPr>
          <a:xfrm>
            <a:off x="628525" y="3624750"/>
            <a:ext cx="5101200" cy="704400"/>
          </a:xfrm>
          <a:prstGeom prst="rect">
            <a:avLst/>
          </a:prstGeom>
        </p:spPr>
        <p:txBody>
          <a:bodyPr spcFirstLastPara="1" wrap="square" lIns="91425" tIns="91425" rIns="91425" bIns="91425" anchor="t" anchorCtr="0">
            <a:noAutofit/>
          </a:bodyPr>
          <a:lstStyle/>
          <a:p>
            <a:pPr>
              <a:buSzPts val="1100"/>
            </a:pPr>
            <a:r>
              <a:rPr lang="en" i="1" dirty="0"/>
              <a:t>USTAD </a:t>
            </a:r>
            <a:r>
              <a:rPr lang="en" dirty="0"/>
              <a:t>BISMILLAH KHAN </a:t>
            </a:r>
            <a:r>
              <a:rPr lang="en" b="0" dirty="0"/>
              <a:t>on the stamp of India.</a:t>
            </a:r>
            <a:endParaRPr lang="en" dirty="0"/>
          </a:p>
        </p:txBody>
      </p:sp>
      <p:pic>
        <p:nvPicPr>
          <p:cNvPr id="4" name="Picture 4">
            <a:extLst>
              <a:ext uri="{FF2B5EF4-FFF2-40B4-BE49-F238E27FC236}">
                <a16:creationId xmlns:a16="http://schemas.microsoft.com/office/drawing/2014/main" id="{64A564E5-2F35-02F1-5F91-7BE48688C369}"/>
              </a:ext>
            </a:extLst>
          </p:cNvPr>
          <p:cNvPicPr>
            <a:picLocks noChangeAspect="1"/>
          </p:cNvPicPr>
          <p:nvPr/>
        </p:nvPicPr>
        <p:blipFill>
          <a:blip r:embed="rId3"/>
          <a:stretch>
            <a:fillRect/>
          </a:stretch>
        </p:blipFill>
        <p:spPr>
          <a:xfrm>
            <a:off x="1098071" y="188073"/>
            <a:ext cx="4090358" cy="334399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C9569-D1F9-2D77-2507-FE7C4763B95D}"/>
              </a:ext>
            </a:extLst>
          </p:cNvPr>
          <p:cNvSpPr>
            <a:spLocks noGrp="1"/>
          </p:cNvSpPr>
          <p:nvPr>
            <p:ph type="title"/>
          </p:nvPr>
        </p:nvSpPr>
        <p:spPr/>
        <p:txBody>
          <a:bodyPr/>
          <a:lstStyle/>
          <a:p>
            <a:r>
              <a:rPr lang="en-US" dirty="0"/>
              <a:t>DIVING DEEP INTO THIS STORY.</a:t>
            </a:r>
          </a:p>
        </p:txBody>
      </p:sp>
      <p:sp>
        <p:nvSpPr>
          <p:cNvPr id="3" name="Text Placeholder 2">
            <a:extLst>
              <a:ext uri="{FF2B5EF4-FFF2-40B4-BE49-F238E27FC236}">
                <a16:creationId xmlns:a16="http://schemas.microsoft.com/office/drawing/2014/main" id="{B21B1DA1-6EBB-725F-664F-29AFFEC81423}"/>
              </a:ext>
            </a:extLst>
          </p:cNvPr>
          <p:cNvSpPr>
            <a:spLocks noGrp="1"/>
          </p:cNvSpPr>
          <p:nvPr>
            <p:ph type="body" idx="1"/>
          </p:nvPr>
        </p:nvSpPr>
        <p:spPr/>
        <p:txBody>
          <a:bodyPr/>
          <a:lstStyle/>
          <a:p>
            <a:r>
              <a:rPr lang="en-US" sz="1600" dirty="0">
                <a:solidFill>
                  <a:schemeClr val="bg1"/>
                </a:solidFill>
              </a:rPr>
              <a:t>He chose a pipe with holes in it and played it by closing and opening some of these holes, thereby creating melodious sounds from the instrument. Legendary Indian Shehnai player Ustad Bismillah Khan was the maestro who popularized this musical instrument and gave it a global platform. He belonged to a renowned family of musicians and created new tunes and ragas which had not been explored before. From a young age, he was deeply inspired by the flowing waters of the river Ganga and would play on its banks at the temple of Balaji and Mangala Maiya. Bismillah Khan had a secular upbringing as he loved Benares and would naturally play the shehnai every morning at the Kashi Vishwanath temple on the banks of the holy river Ganga.</a:t>
            </a:r>
          </a:p>
        </p:txBody>
      </p:sp>
    </p:spTree>
    <p:extLst>
      <p:ext uri="{BB962C8B-B14F-4D97-AF65-F5344CB8AC3E}">
        <p14:creationId xmlns:p14="http://schemas.microsoft.com/office/powerpoint/2010/main" val="3355808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C9569-D1F9-2D77-2507-FE7C4763B95D}"/>
              </a:ext>
            </a:extLst>
          </p:cNvPr>
          <p:cNvSpPr>
            <a:spLocks noGrp="1"/>
          </p:cNvSpPr>
          <p:nvPr>
            <p:ph type="title"/>
          </p:nvPr>
        </p:nvSpPr>
        <p:spPr/>
        <p:txBody>
          <a:bodyPr/>
          <a:lstStyle/>
          <a:p>
            <a:r>
              <a:rPr lang="en-US" dirty="0"/>
              <a:t>DIVING DEEP INTO THIS STORY.</a:t>
            </a:r>
          </a:p>
        </p:txBody>
      </p:sp>
      <p:sp>
        <p:nvSpPr>
          <p:cNvPr id="3" name="Text Placeholder 2">
            <a:extLst>
              <a:ext uri="{FF2B5EF4-FFF2-40B4-BE49-F238E27FC236}">
                <a16:creationId xmlns:a16="http://schemas.microsoft.com/office/drawing/2014/main" id="{B21B1DA1-6EBB-725F-664F-29AFFEC81423}"/>
              </a:ext>
            </a:extLst>
          </p:cNvPr>
          <p:cNvSpPr>
            <a:spLocks noGrp="1"/>
          </p:cNvSpPr>
          <p:nvPr>
            <p:ph type="body" idx="1"/>
          </p:nvPr>
        </p:nvSpPr>
        <p:spPr/>
        <p:txBody>
          <a:bodyPr/>
          <a:lstStyle/>
          <a:p>
            <a:r>
              <a:rPr lang="en-US" sz="1600" dirty="0">
                <a:solidFill>
                  <a:schemeClr val="bg1"/>
                </a:solidFill>
              </a:rPr>
              <a:t>In 1938, Bismillah Khan got his big break with the inauguration of All India Radio in Lucknow. Later, when India became independent of British Rule on 15th August 1947, Ustad Bismillah Khan was the first Indian invited to play the shehnai as he greeted the nation with his stirring performance. Over the years, he achieved infinite success and garnered immense praise from music lovers, both nationally and internationally, for his soulful renditions. He was bestowed with several accolades and awards in India, such as the Padma Vibhushan, the Padma Bhushan and the Padma Shri. He was also the recipient of the highest civilian </a:t>
            </a:r>
            <a:r>
              <a:rPr lang="en-US" sz="1600" err="1">
                <a:solidFill>
                  <a:schemeClr val="bg1"/>
                </a:solidFill>
              </a:rPr>
              <a:t>honour</a:t>
            </a:r>
            <a:r>
              <a:rPr lang="en-US" sz="1600" dirty="0">
                <a:solidFill>
                  <a:schemeClr val="bg1"/>
                </a:solidFill>
              </a:rPr>
              <a:t> in India, i.e. The Bharat Ratna.</a:t>
            </a:r>
          </a:p>
        </p:txBody>
      </p:sp>
    </p:spTree>
    <p:extLst>
      <p:ext uri="{BB962C8B-B14F-4D97-AF65-F5344CB8AC3E}">
        <p14:creationId xmlns:p14="http://schemas.microsoft.com/office/powerpoint/2010/main" val="3982087490"/>
      </p:ext>
    </p:extLst>
  </p:cSld>
  <p:clrMapOvr>
    <a:masterClrMapping/>
  </p:clrMapOvr>
</p:sld>
</file>

<file path=ppt/theme/theme1.xml><?xml version="1.0" encoding="utf-8"?>
<a:theme xmlns:a="http://schemas.openxmlformats.org/drawingml/2006/main" name="Metamorphosis Business Plan XL by Slidesgo">
  <a:themeElements>
    <a:clrScheme name="Simple Light">
      <a:dk1>
        <a:srgbClr val="000000"/>
      </a:dk1>
      <a:lt1>
        <a:srgbClr val="FFFFFF"/>
      </a:lt1>
      <a:dk2>
        <a:srgbClr val="212121"/>
      </a:dk2>
      <a:lt2>
        <a:srgbClr val="FFFFFF"/>
      </a:lt2>
      <a:accent1>
        <a:srgbClr val="212121"/>
      </a:accent1>
      <a:accent2>
        <a:srgbClr val="FFFFFF"/>
      </a:accent2>
      <a:accent3>
        <a:srgbClr val="000000"/>
      </a:accent3>
      <a:accent4>
        <a:srgbClr val="FFFFFF"/>
      </a:accent4>
      <a:accent5>
        <a:srgbClr val="000000"/>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10</Slides>
  <Notes>6</Notes>
  <HiddenSlides>0</HiddenSlides>
  <ScaleCrop>false</ScaleCrop>
  <HeadingPairs>
    <vt:vector size="4" baseType="variant">
      <vt:variant>
        <vt:lpstr>Theme</vt:lpstr>
      </vt:variant>
      <vt:variant>
        <vt:i4>2</vt:i4>
      </vt:variant>
      <vt:variant>
        <vt:lpstr>Slide Titles</vt:lpstr>
      </vt:variant>
      <vt:variant>
        <vt:i4>10</vt:i4>
      </vt:variant>
    </vt:vector>
  </HeadingPairs>
  <TitlesOfParts>
    <vt:vector size="12" baseType="lpstr">
      <vt:lpstr>Metamorphosis Business Plan XL by Slidesgo</vt:lpstr>
      <vt:lpstr>Slidesgo Final Pages</vt:lpstr>
      <vt:lpstr>THE SOUND OF MUSIC – PART 2</vt:lpstr>
      <vt:lpstr>INFORMATION BEFORE WE START - SHEHNAI.</vt:lpstr>
      <vt:lpstr>BISMILLAH KHAN.</vt:lpstr>
      <vt:lpstr>PowerPoint Presentation</vt:lpstr>
      <vt:lpstr>BIOGRAPHY.</vt:lpstr>
      <vt:lpstr>11 AWARDS!</vt:lpstr>
      <vt:lpstr>USTAD BISMILLAH KHAN on the stamp of India.</vt:lpstr>
      <vt:lpstr>DIVING DEEP INTO THIS STORY.</vt:lpstr>
      <vt:lpstr>DIVING DEEP INTO THIS STORY.</vt:lpstr>
      <vt:lpstr>DIVING DEEP INTO THIS STORY.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SOU</dc:title>
  <cp:revision>141</cp:revision>
  <dcterms:modified xsi:type="dcterms:W3CDTF">2023-05-03T19:48:29Z</dcterms:modified>
</cp:coreProperties>
</file>